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y="5143500" cx="9144000"/>
  <p:notesSz cx="6858000" cy="9144000"/>
  <p:embeddedFontLst>
    <p:embeddedFont>
      <p:font typeface="Roboto"/>
      <p:regular r:id="rId58"/>
      <p:bold r:id="rId59"/>
      <p:italic r:id="rId60"/>
      <p:boldItalic r:id="rId6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Roboto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Roboto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Roboto-bold.fntdata"/><Relationship Id="rId14" Type="http://schemas.openxmlformats.org/officeDocument/2006/relationships/slide" Target="slides/slide10.xml"/><Relationship Id="rId58" Type="http://schemas.openxmlformats.org/officeDocument/2006/relationships/font" Target="fonts/Roboto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07.jpg"/><Relationship Id="rId7" Type="http://schemas.openxmlformats.org/officeDocument/2006/relationships/image" Target="../media/image09.jpg"/><Relationship Id="rId8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313825" y="606925"/>
            <a:ext cx="8282399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Рано откривање на малигноми на дојка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98100" y="323950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д-р Маја Стојчевска - Чапова, EDBI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Палпација: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При палпацијата се анализира: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Локализација, цврстина, подвижност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на грутката, но се анализира и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периодичност, болка и останати симптоми.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Никогаш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не дозволувајте пациентот сам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да ја анализира грутката.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Објаснете дека секоја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новооткриена грутка е повод за посета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на лекар специјалист-радиолог.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Секоја новооткриена грутка е потребно да се анализира со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соодветни имиџинг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методи по избор на радиолог.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Чекори за рано откривање: Имиџинг методи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Во зависност од возраста, структрата на дојките, клиничката слика и ризик факторите се употребува и соодветното имиџинг средство или комбинација од нив: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Ултразвук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резонанса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КТ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ПЕТ-КТ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Ја забележуваш ли опасноста?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64" y="1106000"/>
            <a:ext cx="5716011" cy="394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Мамографија: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Мамографија е метода која со помош на Х-зраци произведува 2Д слика на тродимензионален објект ( дојка)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Ерата на мамографијата започнува 1913 (се употребувала класична графија)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Кон крајот на 60-те год конструирани се посебни посветени системи -мамографи </a:t>
            </a: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762" y="1344587"/>
            <a:ext cx="3897174" cy="31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Видови мамографија: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Скрининг, превентивна мамографија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 одредени временски интервали кај асимптоматски пациенти, се користат 2 стандардни проекции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Дијагностичка мамографија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кај пациенти со одреден проблем, освен стандардните и дополнителни техники на мамографирање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Аналогна мамографија -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поефтина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Дигитална мамографија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(неколкукратно помала доза на зрачење, поголема резолуција, можност за корекција, архивирање, скратено време на преглед)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Мамографски скрининг: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Зошто?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Намалување на стапката на морталитет за ⅓ од карцином на дојка во земјите каде постои организиран скрининг.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¾ од жените кај кои е дијагностициран карцином на дојка немаат фамилна историја ниту пак се во ризична група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52475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Скрининг - Зошто?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00" y="1132550"/>
            <a:ext cx="7010400" cy="26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Скрининг - Кој?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017800"/>
            <a:ext cx="8520599" cy="382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Организираните скрининг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програми се разликуваат! - во различни земји препораките за започнување на скрининг се разликуваат (40-55 год) и исклучиво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зависат од буџетот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одредената држава го определила за таа цел.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Да се започне најдоцна на 40 год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 - импланти не се контраиндикација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започнува порано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ако: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постои фамилна историја за карцином на дојка, кај носители на BRCA1 и BRCA 2 гените, фамилна историја на колоректален и/или оваријален карцином (повеќе од 2 сродника), лична историја на лекуван лимфом со радијација, употреба на хормони.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Се повторува на 2 години.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Дијагностичка мамографија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 користи при дијагностицирање на веќе присутни клинички симптоми (грутка, црвенило, болка, промени на кожата - вовлекување, повлекување на мамилата, исцедок и др.)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Или по веќе направена скрининг мамографија каде е утврдена сомнителна асимптоматска промена.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Освен стандардните проекции краниокаудална (CC) и коса проекција (MLO), при дијагностичката мамографија можно е да се употребат и дополнителни специфични проекции (снимки) во зависност од проблемот што се испитува.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Анализа на мамографија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Мамографската слика представува сумација на сенки предизвикани од структурите на дојката (млечна жлезда, сврзно ткиво, цисти и тумори се прикажуваат како сенки - бели дамки на мамографија)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Детекцијата на туморите на мамографската слика представува откривање на неправилни сенки, асиметрија или групи на сомнителни калцификати на сликата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Инциденца: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Карциномот на дојка е најчестото малигно заболување кај женската популација.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Представува главна причина за морталитет кај жените на возраст 35-59 год.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Бројот на младите жени со дијагностициран карцином на дојка расте: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35% дијагностицирани под 55 год, 12% под 45 год возраст.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 од 9 жени до крајот на животот ќе заболи од карцином на дојка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 - карциномот има многу лица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2432349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775" y="1229875"/>
            <a:ext cx="1468249" cy="245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0750" y="1281087"/>
            <a:ext cx="2502501" cy="21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8175" y="2110375"/>
            <a:ext cx="1588321" cy="24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3700" y="1281087"/>
            <a:ext cx="1588324" cy="198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2700" y="1285400"/>
            <a:ext cx="1656475" cy="23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4618925" y="2685950"/>
            <a:ext cx="308399" cy="282900"/>
          </a:xfrm>
          <a:prstGeom prst="upArrow">
            <a:avLst>
              <a:gd fmla="val 50000" name="adj1"/>
              <a:gd fmla="val 600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886737" y="2351125"/>
            <a:ext cx="308399" cy="215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306725" y="2002200"/>
            <a:ext cx="308399" cy="2159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662137" y="2719400"/>
            <a:ext cx="200399" cy="2159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2659775" y="1786200"/>
            <a:ext cx="308399" cy="215999"/>
          </a:xfrm>
          <a:prstGeom prst="leftArrow">
            <a:avLst>
              <a:gd fmla="val 100000" name="adj1"/>
              <a:gd fmla="val 1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47650" y="2226212"/>
            <a:ext cx="308399" cy="282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Сензитивност на мамографијата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67325" y="1110125"/>
            <a:ext cx="3999899" cy="382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Сензитивноста с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е движи во зависност од структурата на дојката меѓу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50%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(кај изразено густи  дојки) и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 100%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(кај инволутивни ).                 Исклучително е важно да се има на ум структурата-густината на дојката и за тоа да се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информира пациентот.</a:t>
            </a:r>
          </a:p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832400" y="1229975"/>
            <a:ext cx="3999899" cy="370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Мамографијата представува само дел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од комплетниот преглед на дојките.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Постојат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лажно позитивни мамографии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- поради сумација на сенки .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Возможни се и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лажно негативни мамографии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-најчесто поради густината на дојките, технички лошо изведени или неискуство.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25" y="3437437"/>
            <a:ext cx="30670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прашуваат пациентите за мамографијата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229875"/>
            <a:ext cx="8520599" cy="356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Кога? -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Мамографијата се препорачува во првата половина од менструалниот циклус поради возможна концепција како и отеченост и болна осетливост на градите во 3-та и 4-та недела од менструалниот циклус.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Зрачење -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Радијационата доза што пациентот ќе ја прими при мамографирање е еквивалент на 1 интерконтинентален лет или 7 недели природно зрачење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Компресија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 Овозможува намалување на зрачната доза, намалување на движечките артефаки и зголемување на јасноста на сликата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Мамографијата не може да се замени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може само да се дополни со други дијагностички процедури.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Ултразвук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017800"/>
            <a:ext cx="3999899" cy="366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Идеален кај густи дојки-поголема сензитивност од мамографијата 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Соодветен за млади пациенти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Лесно разликува циста од солидно ткиво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Ефтин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Достапен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Нема зрачење</a:t>
            </a:r>
          </a:p>
          <a:p>
            <a:pPr indent="-330200" lvl="0" marL="45720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Идеален за навигација на интервентни процедури (биопсии и предоперативни маркирања)</a:t>
            </a:r>
          </a:p>
        </p:txBody>
      </p:sp>
      <p:sp>
        <p:nvSpPr>
          <p:cNvPr id="242" name="Shape 242"/>
          <p:cNvSpPr txBox="1"/>
          <p:nvPr>
            <p:ph idx="2" type="body"/>
          </p:nvPr>
        </p:nvSpPr>
        <p:spPr>
          <a:xfrm>
            <a:off x="4832400" y="1017800"/>
            <a:ext cx="3999899" cy="366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ПРОТИВ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Не може да ја прикаже целата дојка оддеднаш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Има проблеми со длабоки промени кај големи гради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Не може да ги прикаже структурите зад имплантите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Не ги детектира микроклацификатите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Има мала сензитивност кај инволутивни дојки</a:t>
            </a:r>
          </a:p>
          <a:p>
            <a:pPr indent="-330200" lvl="0" marL="45720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Субјективен е и исклучително зависен од изведувачот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Ултразвук - карциномот има многу лица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25" y="1312375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837" y="1312375"/>
            <a:ext cx="23145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3425" y="1312375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2775" y="2921037"/>
            <a:ext cx="27813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3400" y="2887712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3975" y="2854375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резонанаса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Сензитивноста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 движи од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95-100%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во зависност од студиите.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Не употребува јонизирачко зрачење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Нема проблем со густината на градите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Големината на градите и длабочината на фокусот не се пречка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Имплантите не пречат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резонанса- принцип и анализа: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957200"/>
            <a:ext cx="8520599" cy="373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Формирањето на нови крвни садови (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неоангиогенеза)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кај туморите на дојка е функционално важно за растот на туморите и крвната дисеминација на истите. Новоформираните крвни садови иницијално имаат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пермеабилни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интерцелуларни врски помеѓу ендотелијалните клетки со што се овозможува поминување на големи молекули како протеини (и контраст) во екстрацелуларниот простор.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Туморите на дојка не би можеле да бидат со сигурност откриени, ниту пак е возможна диференцијација помеѓу бенигните и малигни форми без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интравенска апликација на контраст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При анализата на туморите на дојка на МР мамографија сегогаш се анализира зоната која акумулира контраст.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Морфологија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формата го опишува обликот на зоната која акумулира контраст.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Кинетика -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Претставува временска дистрибуција на контрастот во тек на прегледот во зоната која акумулира контраст.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Индикации за магнетна резонанса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267000" y="1017800"/>
            <a:ext cx="8609999" cy="3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Дијагностички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дилеми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БИРАДС 4 и 5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Предоперативен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стејџинг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новодијагностицирани карциноми на дојка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Скрининг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високо ризични пациенти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Следење на пациенти кои се на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неоадјувантен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третман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Следење на пациенти по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штедлива интервенција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(одлично разликува лузна од рецидив)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Анализа на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импланти</a:t>
            </a:r>
          </a:p>
          <a:p>
            <a:pPr indent="-228600" lvl="0" marL="457200">
              <a:spcBef>
                <a:spcPts val="0"/>
              </a:spcBef>
              <a:buClr>
                <a:srgbClr val="434343"/>
              </a:buClr>
              <a:buFont typeface="Times New Roman"/>
              <a:buAutoNum type="arabicPeriod"/>
            </a:pP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CUP синдром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(метастатска болест со непознато потекло)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Предоперативна Магнетна Резонанса - Зошто?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3272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Големина на туморот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Boetes et all 1995 - нема сигнификантна разлика помеѓу големината на МР и ПТХ (мамографија  со девијација до 14%, ултразвук до 18%)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Мултифокалност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присуство на 2 или повеќе карциноми во еден квадрант варира 25 - 50%, мамографија детектира до 15% ( Fischer  1999 - 70% од детектирана мултифокалност видлива исклучиво МР)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DED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Мултицентричност 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присуство на 1 или повеќе карциноми во друг квадрант освен основниот или на дистанца поголема од 2см.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ПТХ студии реферираат вредности меѓу 40%-60%.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Предоперативна Магнетна Резонанса- Зошто?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Синхрон билатерален карцином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Кај дукталните до 5% кај лобуларните форми до 30% (75% од билатералните карциноми се откриваат исклучиво со МР).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- статус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PN1a микрометастази не секогаш покажуваат акумулација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МР мамографија и планирање на хируршки третман: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Основната терапија на карциномот на дојката е базиран на неговата хируршка ексцизија.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Дополнителните информации од МР мамографијата во 14% од случаите го менува типот на хируршки третман (Fischer 1994).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Етиологија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Генетски фактор (BRCA 1, BRCA2)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Хормони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Стрес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Алкохол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Прекумерна телесна тежина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Фактори од животната околина (загадување)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Физичка неактивност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Резонанса-карциномот има многу лица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69575" y="1229875"/>
            <a:ext cx="86627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2423650" cy="242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775" y="12217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4625" y="12217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7625" y="2914175"/>
            <a:ext cx="1790450" cy="17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5025" y="3003350"/>
            <a:ext cx="1790450" cy="17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КТ и ПЕТ-КТ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229975"/>
            <a:ext cx="3999899" cy="370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Кај напреднатите карциноми на дојка потребна е додијагностика (скрининг) на телото со цел утврдување/исклучување на метастатска болест.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ПЕТ-КТ представува нова високо сензитивна метода која работи на принцип на инјектирање на радиоактивна гликоза (туморското ткиво има зголемена потреба од гликоза за својот раст)</a:t>
            </a:r>
          </a:p>
        </p:txBody>
      </p:sp>
      <p:sp>
        <p:nvSpPr>
          <p:cNvPr id="302" name="Shape 302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175" y="1229975"/>
            <a:ext cx="4533125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256075" y="4656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БИРАДС 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reast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maging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eport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nd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ata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ystem -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BIRADS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Овозможува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унифицирана категоризација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на конечниот извештај по извршениот преглед на дојки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Постои БИРАДС за ултразвук, мамографија и магнетна резонанса.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Олеснува меѓусебна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комуникација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(не мора да го читате текстот од наодот),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Помага во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одлуката за понатамошен менаџмент на пациентот,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Овозможува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објективизација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34047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БИРАДС - категории 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36800" y="864875"/>
            <a:ext cx="8520599" cy="355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0 - потребни се дополнителни иследувања (се употребува кај скрининг)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1 - Нема наод -присутни се регуларни структури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2 - бенигни промени (цисти, липоми, абсцес)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3 - најверојатно бенигни промени (фиброаденом, папилом) со веројатност до 97% - се советува следење, ретко биопсија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4 - Сомнителни промени (со веројатност 25% по завршување на иследувањата да се добие малигна дијагноза) се советува биопсија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5 - Високо сомнителни промени (со веројатност над 97% за малигна болест) - задолжителна биопсија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6 - Докажана малигна болест - предмет на стејџинг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по завршениот имиџинг?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Раната дијагностика на карциномот на дојка освен имиџинг методите (мамографија, ултразвук и магнетна резонанса) ги вклучува и интервентите радиолошки процедури.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Не е доволно да се постави сомнение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неопходно е да се постави дијагноза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Радиолозите кои се занимаваат со дијагностика на дојка се должни освен имиџинг методите да ги владеат и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интервентните процедури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кои овозможуваат семплирање на сомнителните промени, како и да му помогнат на хирургот при изведувањето на штедливите интервенции.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Интервентни процедури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152925" y="1017800"/>
            <a:ext cx="4061400" cy="406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Биопсија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представува одстранување на одредено количество ткиво или клетки од сомнителната зона со цел микроскопска анализа на истото, за да се утврди или исклучи постоење на малигна болест или други заболувања.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Типот на биопсија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зависи од големината, локализацијата и морфологијата на сомнителната промена.                                     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Радиологот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одлучува кој тип на биопсија ќе го употреби.</a:t>
            </a:r>
          </a:p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275" y="1229975"/>
            <a:ext cx="2933174" cy="36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2714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Интервентни процедури- биопсии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879200"/>
            <a:ext cx="8520599" cy="391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Тенкоиглена аспирациона биопсија - обезбедува клетки за цитолошка анализа. Индикации: абсцеси, цисти*, ретко големи палпабилни тумори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Core биопсија - обезбедува ткиво за хистолошка и имунохистохемиска анализа. Индикации: солидни фокуси (БИРАДС 4 и 5)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Вакуум асистирана биопсија - обезбедува поголемо количество на ткиво . Индикации: помали фокуси, зони со сомнителни микрокалцификати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Хируршка ексцизиска биопсија - уште поголем ткивен примерок. Индикации: микрокалцификати, дисторзии невидливи на ултразвук.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За навигација се користи средството на кое се гледа промената, секогаш започнувајќи од најекономичното. Најчесто се користи ултразвук.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*само 2 индикации за биопсија на циста: интрацистичен израсток и дискомфор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81425"/>
            <a:ext cx="8265300" cy="95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Интервентни процедури - предоперативно бележење со жица водич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Индикации: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маркирање на зона за хируршка ексцизиска биопсија 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маркирање на веќе дијагностицирани мали карциноми со цел штедлива  хирургија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За навигација се користат сите имиџинг модалитети (МГ, УЗ, МР)</a:t>
            </a:r>
          </a:p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9973"/>
            <a:ext cx="2010024" cy="18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925" y="1257300"/>
            <a:ext cx="17335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0" y="2688919"/>
            <a:ext cx="2244835" cy="18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Радиолошко - патолошка корелација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Пред конечната одлука за понатамошен менаџмент на пациентот неопходна е радиолошко-патолошка корелација во согласност со која следуват препораките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СОГЛАСУВАЊЕ: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позитивен наод - препорака за хируршки третман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негативен наод - следење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НЕСОГЛАСУВАЊЕ: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повторување на дијагностичката имиџинг постапка и/или биопсијата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Специфични состојби - исцедок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Исцедок од мамилите е честа поплака на пациентите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Само унилатералниот крвав или безбоен исцедок од една (ретко неколку) галактофори е предмет на доинвестигација.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Дијагностички постапки: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Размаска на секрет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-да се утврди присуство на туморски клетки (најчесто папилом)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Галактографија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-да го локализира патолошкиот интрадуктален процес</a:t>
            </a:r>
          </a:p>
          <a:p>
            <a:pPr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МР на дојки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-во последните години се препорачува да ја замени галактографијата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Карциномот на дојка се лекува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Раното откривање на карциномот на дојка овозможува негово комплетно излекување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90% од карциномите на дојка во стадиум 1 од болеста можат да се излекуваат.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Вообичаено во раните стадиуми карциномот на дојка е асимтоматски.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Освен едукација на медицинскиот кадар за рано откривање на карциномот на дојка неопходна е и едукација на популацијата.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Специфични состојби: бременост и доење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11700" y="1076975"/>
            <a:ext cx="8520599" cy="361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Најчеста патологија во периодот на бременост и доење се маститот и абсцесите.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Но не е исклучена и појавата на карцином во овој период кој поради изменетата структура на дојките и најчесто поради погрешно интерпретирана клиничка слика (слична на згрутчено млеко или мастит) доцна се открива.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Поради зголемената хормонална стимулација во овој период карциномите имаат забрзан и агресивен раст.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Се советува секоја грутка или црвенило во овој период која трае подолго од 2-3 дена и не реагира на стандардниот третман задолжително да биде радиолошки доиследена.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Специфични состојби: карцином на дојка кај мажи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Иако ретко карциномот на дојка може да се јави и кај машката популација со инциденца 1/1000.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Мажите не се предмет на регуларен скрининг.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Дијагностичките и интервентни постапки се идентични како и кај женската популација.</a:t>
            </a:r>
          </a:p>
        </p:txBody>
      </p:sp>
      <p:sp>
        <p:nvSpPr>
          <p:cNvPr id="370" name="Shape 370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025" y="1229975"/>
            <a:ext cx="2632625" cy="20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023" y="2975875"/>
            <a:ext cx="2126875" cy="15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423" y="2779500"/>
            <a:ext cx="2126874" cy="15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11700" y="13967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Кое е најчесто малигно заболување кај женската поплуација?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на цервикс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на ендометриум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на овариум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на дојка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белодробен карцином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396700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Кое е најчесто малигно заболување кај женската поплуација?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карцином на цервикс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карцином на ендометриум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карцином на овариум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карцином на дојка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белодробен карцином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представува рано откриен карцином на дојка?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димезнии под 10 мм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димензии под 15 мм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димензии под 25 мм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представува рано откриен карцином на дојка?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димезнии под 10 мм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димензии под 15 мм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карцином со димензии под 25 мм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што се состои самопрегледот?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палпација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инспекција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инспекција и палпација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проверка на брадавките за исцедок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што се состои самопрегледот?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палпација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инспекција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инспекција и палпација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проверка на брадавките за исцедок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Кога најдоцна треба да започне превентивната мамографија кај општата популација?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35 год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40 год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45 од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од 55 год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Кога најдоцна треба да започне превентивната мамографија кај општата популација?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 35 год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од 40 год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 45 од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 55 год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Што представува рана дијагноза: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Непалпабилен, асимптоматски карцином на дојка со диемзнии до 15 мм и без зафаќање на регионалните лимфни жлезди, кој најчесто е во стадиум 1 или 0 од болеста представува рано дијагностициран карцином на дојка.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Основен услов е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асимптоматски пациент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Неопходна е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соработка</a:t>
            </a:r>
          </a:p>
          <a:p>
            <a:pPr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Информирање и мотивирање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на пациентите за редовни превентивни прегледи.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Која имиџинг метода е метода на избор за превентивен скрининг на дојки?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ултразвук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томосинтеза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резонанса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комјутерска томографија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ПЕТ-КТ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Која имиџинг метода е метода на избор за превентивен скрининг на дојки?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мамографија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ултразвук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томосинтеза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магнетна резонанса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комјутерска томографија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ПЕТ-КТ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Која интервентна процедура е препорачана за додијагностика на солидни ткива со високо сомнение за малигнитет?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тенкоиглена спирациона биопсија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размаска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core биопсија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вакуум биопсија</a:t>
            </a:r>
          </a:p>
          <a:p>
            <a:pPr indent="-228600" lvl="0" marL="457200">
              <a:spcBef>
                <a:spcPts val="0"/>
              </a:spcBef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хируршка ексцизиска биопсија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Прашања и одговори: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Која интервентна процедура е препорачана за додијагностика на солидни ткива со високо сомнение за малигнитет?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тенкоиглена спирациона биопсија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размаска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AutoNum type="arabicPeriod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core биопсија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вакуум биопсија</a:t>
            </a: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  <a:buFont typeface="Times New Roman"/>
              <a:buAutoNum type="arabicPeriod"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хируршка ексцизиска биопсија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Чекори за рано откривање: самопреглед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Самопрегледот представува основа во раното откривање на карциномот на дојката.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Поттикнувањето на пациентите кон редовни самопрегледи како и нивна обука за правилно изведување е должност на секој лекар кој се занимава со патологија на дојката.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Пациентот кој редовно изведува самопреглед ќе биде редовен и на мамографските контроли.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Самопреглед: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Самопрегледот потребно е да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започне околу 20 год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од животот.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фертилниот период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жената го обaвува СП секој месец 2 дена по завршување на месечното крварење.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Жена во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менопауза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 го изведува секој месец на било кој фиксен датум.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Жена која користи </a:t>
            </a:r>
            <a:r>
              <a:rPr b="1"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хормонска контрацепција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 го изведува со првата таблетка од новата кутија.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082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Инспекција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Инспекција-</a:t>
            </a:r>
            <a:r>
              <a:rPr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Најдобро во </a:t>
            </a:r>
            <a:r>
              <a:rPr b="1"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стоечка </a:t>
            </a:r>
            <a:r>
              <a:rPr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позиција , се изведува во </a:t>
            </a:r>
            <a:r>
              <a:rPr b="1"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положби:</a:t>
            </a:r>
            <a:r>
              <a:rPr lang="en" sz="18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рацете подигнати, рацете покрај телото и рацете на колкови со половината свиткана кон напред.</a:t>
            </a:r>
          </a:p>
          <a:p>
            <a:pPr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Што бараме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симетрија, испакнување, вдлабнување, позиција на мамили, промена  во квалитетот на кожата, секреција</a:t>
            </a:r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9975"/>
            <a:ext cx="3999900" cy="157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750" y="2803200"/>
            <a:ext cx="2000250" cy="194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96725" y="425425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Палпација: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322500"/>
            <a:ext cx="3999899" cy="35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Најдобро е да се изведува во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лежечка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позиција.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Ипсилатералната рака оди под глава, контралатералната прегледува со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врвови од прстите.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Потребна е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шема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на преглед: радијарна, горе-долу, внатре-надвор.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Се бара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тврдина која предходно не постоела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независно од формата</a:t>
            </a:r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841850" y="167425"/>
            <a:ext cx="4101600" cy="485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450" y="321625"/>
            <a:ext cx="2299847" cy="15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025" y="1991500"/>
            <a:ext cx="2680650" cy="163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223" y="3629099"/>
            <a:ext cx="3556252" cy="12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