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3"/>
  </p:notesMasterIdLst>
  <p:sldIdLst>
    <p:sldId id="256" r:id="rId2"/>
    <p:sldId id="345" r:id="rId3"/>
    <p:sldId id="346" r:id="rId4"/>
    <p:sldId id="347" r:id="rId5"/>
    <p:sldId id="349" r:id="rId6"/>
    <p:sldId id="354" r:id="rId7"/>
    <p:sldId id="350" r:id="rId8"/>
    <p:sldId id="348" r:id="rId9"/>
    <p:sldId id="352" r:id="rId10"/>
    <p:sldId id="355" r:id="rId11"/>
    <p:sldId id="351" r:id="rId12"/>
    <p:sldId id="353" r:id="rId13"/>
    <p:sldId id="356" r:id="rId14"/>
    <p:sldId id="357" r:id="rId15"/>
    <p:sldId id="358" r:id="rId16"/>
    <p:sldId id="360" r:id="rId17"/>
    <p:sldId id="361" r:id="rId18"/>
    <p:sldId id="362" r:id="rId19"/>
    <p:sldId id="363" r:id="rId20"/>
    <p:sldId id="405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4" r:id="rId31"/>
    <p:sldId id="373" r:id="rId32"/>
    <p:sldId id="375" r:id="rId33"/>
    <p:sldId id="378" r:id="rId34"/>
    <p:sldId id="379" r:id="rId35"/>
    <p:sldId id="380" r:id="rId36"/>
    <p:sldId id="376" r:id="rId37"/>
    <p:sldId id="377" r:id="rId38"/>
    <p:sldId id="278" r:id="rId39"/>
    <p:sldId id="381" r:id="rId40"/>
    <p:sldId id="382" r:id="rId41"/>
    <p:sldId id="404" r:id="rId42"/>
    <p:sldId id="383" r:id="rId43"/>
    <p:sldId id="385" r:id="rId44"/>
    <p:sldId id="386" r:id="rId45"/>
    <p:sldId id="387" r:id="rId46"/>
    <p:sldId id="399" r:id="rId47"/>
    <p:sldId id="388" r:id="rId48"/>
    <p:sldId id="400" r:id="rId49"/>
    <p:sldId id="389" r:id="rId50"/>
    <p:sldId id="390" r:id="rId51"/>
    <p:sldId id="391" r:id="rId52"/>
    <p:sldId id="392" r:id="rId53"/>
    <p:sldId id="394" r:id="rId54"/>
    <p:sldId id="395" r:id="rId55"/>
    <p:sldId id="401" r:id="rId56"/>
    <p:sldId id="402" r:id="rId57"/>
    <p:sldId id="396" r:id="rId58"/>
    <p:sldId id="397" r:id="rId59"/>
    <p:sldId id="398" r:id="rId60"/>
    <p:sldId id="403" r:id="rId61"/>
    <p:sldId id="406" r:id="rId62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13831-29EA-4CEE-84BF-21CFE9CDDACD}" type="doc">
      <dgm:prSet loTypeId="urn:microsoft.com/office/officeart/2005/8/layout/orgChart1" loCatId="hierarchy" qsTypeId="urn:microsoft.com/office/officeart/2005/8/quickstyle/3d4" qsCatId="3D" csTypeId="urn:microsoft.com/office/officeart/2005/8/colors/accent3_5" csCatId="accent3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mk-MK"/>
        </a:p>
      </dgm:t>
    </dgm:pt>
    <dgm:pt modelId="{B236A80D-B577-4192-83C4-224930F32A9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olSlant"/>
        </a:sp3d>
      </dgm:spPr>
      <dgm:t>
        <a:bodyPr/>
        <a:lstStyle/>
        <a:p>
          <a:r>
            <a:rPr lang="mk-MK" b="0" dirty="0" smtClean="0">
              <a:solidFill>
                <a:schemeClr val="bg1"/>
              </a:solidFill>
            </a:rPr>
            <a:t>ДИВЕРТИКУЛОЗА</a:t>
          </a:r>
          <a:endParaRPr lang="mk-MK" b="0" dirty="0">
            <a:solidFill>
              <a:schemeClr val="bg1"/>
            </a:solidFill>
          </a:endParaRPr>
        </a:p>
      </dgm:t>
    </dgm:pt>
    <dgm:pt modelId="{9F48697F-97B6-4A75-A63C-194970B0B23F}" type="parTrans" cxnId="{5DDD97A5-7DEA-4D0F-98A5-6D22E70CA9EB}">
      <dgm:prSet/>
      <dgm:spPr/>
      <dgm:t>
        <a:bodyPr/>
        <a:lstStyle/>
        <a:p>
          <a:endParaRPr lang="mk-MK"/>
        </a:p>
      </dgm:t>
    </dgm:pt>
    <dgm:pt modelId="{BF17427A-6C24-4FFD-BCA6-258C771670CA}" type="sibTrans" cxnId="{5DDD97A5-7DEA-4D0F-98A5-6D22E70CA9EB}">
      <dgm:prSet/>
      <dgm:spPr/>
      <dgm:t>
        <a:bodyPr/>
        <a:lstStyle/>
        <a:p>
          <a:endParaRPr lang="mk-MK"/>
        </a:p>
      </dgm:t>
    </dgm:pt>
    <dgm:pt modelId="{D6C5A2E2-F910-4E1D-A435-280F5C6D64F6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mk-MK" sz="2000" b="0" dirty="0" smtClean="0">
              <a:solidFill>
                <a:srgbClr val="C00000"/>
              </a:solidFill>
            </a:rPr>
            <a:t>Асимптоматска</a:t>
          </a:r>
        </a:p>
        <a:p>
          <a:r>
            <a:rPr lang="mk-MK" sz="2000" b="0" dirty="0" smtClean="0">
              <a:solidFill>
                <a:srgbClr val="C00000"/>
              </a:solidFill>
            </a:rPr>
            <a:t>70%</a:t>
          </a:r>
          <a:endParaRPr lang="mk-MK" sz="2000" b="0" dirty="0">
            <a:solidFill>
              <a:srgbClr val="C00000"/>
            </a:solidFill>
          </a:endParaRPr>
        </a:p>
      </dgm:t>
    </dgm:pt>
    <dgm:pt modelId="{6AF701E4-7E54-4948-8673-5EB12DD7FE19}" type="parTrans" cxnId="{5BDC179E-1B95-462F-8EEC-B63534DD104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40000" prstMaterial="matte">
          <a:bevelT w="127000" h="63500"/>
        </a:sp3d>
      </dgm:spPr>
      <dgm:t>
        <a:bodyPr/>
        <a:lstStyle/>
        <a:p>
          <a:endParaRPr lang="mk-MK"/>
        </a:p>
      </dgm:t>
    </dgm:pt>
    <dgm:pt modelId="{55271BB7-21A3-4E32-960A-256B492911FA}" type="sibTrans" cxnId="{5BDC179E-1B95-462F-8EEC-B63534DD104E}">
      <dgm:prSet/>
      <dgm:spPr/>
      <dgm:t>
        <a:bodyPr/>
        <a:lstStyle/>
        <a:p>
          <a:endParaRPr lang="mk-MK"/>
        </a:p>
      </dgm:t>
    </dgm:pt>
    <dgm:pt modelId="{8F24C7A6-092F-49CB-A38C-E921376C37CE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mk-MK" sz="1400" b="0" dirty="0" smtClean="0">
              <a:solidFill>
                <a:srgbClr val="C00000"/>
              </a:solidFill>
            </a:rPr>
            <a:t>Дивертикулозно крварење</a:t>
          </a:r>
        </a:p>
        <a:p>
          <a:r>
            <a:rPr lang="mk-MK" sz="1400" b="0" dirty="0" smtClean="0">
              <a:solidFill>
                <a:srgbClr val="C00000"/>
              </a:solidFill>
            </a:rPr>
            <a:t>5-15%</a:t>
          </a:r>
          <a:endParaRPr lang="mk-MK" sz="1400" b="0" dirty="0">
            <a:solidFill>
              <a:srgbClr val="C00000"/>
            </a:solidFill>
          </a:endParaRPr>
        </a:p>
      </dgm:t>
    </dgm:pt>
    <dgm:pt modelId="{0D5EFB17-7533-4B0B-99E7-78DEFA4E780F}" type="parTrans" cxnId="{5DE8D36F-DC20-429E-89AD-E1487C00125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40000" prstMaterial="matte">
          <a:bevelT w="127000" h="63500"/>
        </a:sp3d>
      </dgm:spPr>
      <dgm:t>
        <a:bodyPr/>
        <a:lstStyle/>
        <a:p>
          <a:endParaRPr lang="mk-MK"/>
        </a:p>
      </dgm:t>
    </dgm:pt>
    <dgm:pt modelId="{76FC01EE-4AE4-42B9-B60C-7EF1597F721B}" type="sibTrans" cxnId="{5DE8D36F-DC20-429E-89AD-E1487C001259}">
      <dgm:prSet/>
      <dgm:spPr/>
      <dgm:t>
        <a:bodyPr/>
        <a:lstStyle/>
        <a:p>
          <a:endParaRPr lang="mk-MK"/>
        </a:p>
      </dgm:t>
    </dgm:pt>
    <dgm:pt modelId="{2FB1B7E6-71B6-4043-900F-95CE05E4EF7F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mk-MK" sz="1800" b="0" dirty="0" smtClean="0">
              <a:solidFill>
                <a:srgbClr val="C00000"/>
              </a:solidFill>
            </a:rPr>
            <a:t>Дивертикулитис</a:t>
          </a:r>
        </a:p>
        <a:p>
          <a:r>
            <a:rPr lang="mk-MK" sz="1800" b="0" dirty="0" smtClean="0">
              <a:solidFill>
                <a:srgbClr val="C00000"/>
              </a:solidFill>
            </a:rPr>
            <a:t>15-25%</a:t>
          </a:r>
          <a:endParaRPr lang="mk-MK" sz="1800" b="0" dirty="0">
            <a:solidFill>
              <a:srgbClr val="C00000"/>
            </a:solidFill>
          </a:endParaRPr>
        </a:p>
      </dgm:t>
    </dgm:pt>
    <dgm:pt modelId="{2B7C6333-DD1B-469B-B6AD-D3894E2A7D5C}" type="parTrans" cxnId="{5D7BBBE8-EB25-4A4C-B433-62E67681F32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40000" prstMaterial="matte">
          <a:bevelT w="127000" h="63500"/>
        </a:sp3d>
      </dgm:spPr>
      <dgm:t>
        <a:bodyPr/>
        <a:lstStyle/>
        <a:p>
          <a:endParaRPr lang="mk-MK"/>
        </a:p>
      </dgm:t>
    </dgm:pt>
    <dgm:pt modelId="{F39AC9DF-A0C4-4F8B-9C02-23C11456C10E}" type="sibTrans" cxnId="{5D7BBBE8-EB25-4A4C-B433-62E67681F329}">
      <dgm:prSet/>
      <dgm:spPr/>
      <dgm:t>
        <a:bodyPr/>
        <a:lstStyle/>
        <a:p>
          <a:endParaRPr lang="mk-MK"/>
        </a:p>
      </dgm:t>
    </dgm:pt>
    <dgm:pt modelId="{0AD9F5EE-6C21-418B-BA69-54AC9982A2D4}" type="asst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mk-MK" sz="2000" b="0" dirty="0" smtClean="0">
              <a:solidFill>
                <a:schemeClr val="bg1"/>
              </a:solidFill>
            </a:rPr>
            <a:t>Обичен</a:t>
          </a:r>
        </a:p>
        <a:p>
          <a:r>
            <a:rPr lang="mk-MK" sz="2000" b="0" dirty="0" smtClean="0">
              <a:solidFill>
                <a:schemeClr val="bg1"/>
              </a:solidFill>
            </a:rPr>
            <a:t>75% </a:t>
          </a:r>
          <a:endParaRPr lang="mk-MK" sz="2000" b="0" dirty="0">
            <a:solidFill>
              <a:schemeClr val="bg1"/>
            </a:solidFill>
          </a:endParaRPr>
        </a:p>
      </dgm:t>
    </dgm:pt>
    <dgm:pt modelId="{1BAF06C3-1B85-42C7-A271-8FBEC15D7DCC}" type="parTrans" cxnId="{C2402882-2198-4662-8F0D-3E4FD297BA29}">
      <dgm:prSet/>
      <dgm:spPr/>
      <dgm:t>
        <a:bodyPr/>
        <a:lstStyle/>
        <a:p>
          <a:endParaRPr lang="mk-MK"/>
        </a:p>
      </dgm:t>
    </dgm:pt>
    <dgm:pt modelId="{584E4C5F-E50C-4EFF-BDF3-CC6953EC3C8A}" type="sibTrans" cxnId="{C2402882-2198-4662-8F0D-3E4FD297BA29}">
      <dgm:prSet/>
      <dgm:spPr/>
      <dgm:t>
        <a:bodyPr/>
        <a:lstStyle/>
        <a:p>
          <a:endParaRPr lang="mk-MK"/>
        </a:p>
      </dgm:t>
    </dgm:pt>
    <dgm:pt modelId="{E06BB10A-90A1-4195-9F8A-F2D06A7CDBD1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mk-MK" b="0" dirty="0" smtClean="0">
              <a:solidFill>
                <a:schemeClr val="bg1"/>
              </a:solidFill>
            </a:rPr>
            <a:t>Комплициран</a:t>
          </a:r>
        </a:p>
        <a:p>
          <a:r>
            <a:rPr lang="mk-MK" b="0" dirty="0" smtClean="0">
              <a:solidFill>
                <a:schemeClr val="bg1"/>
              </a:solidFill>
            </a:rPr>
            <a:t>25%</a:t>
          </a:r>
          <a:endParaRPr lang="mk-MK" b="0" dirty="0">
            <a:solidFill>
              <a:schemeClr val="bg1"/>
            </a:solidFill>
          </a:endParaRPr>
        </a:p>
      </dgm:t>
    </dgm:pt>
    <dgm:pt modelId="{864FC286-9210-4932-82FE-0D09A13527B6}" type="parTrans" cxnId="{7C78D1E0-0ABC-415A-AAA7-AB16040EFFF4}">
      <dgm:prSet/>
      <dgm:spPr/>
      <dgm:t>
        <a:bodyPr/>
        <a:lstStyle/>
        <a:p>
          <a:endParaRPr lang="mk-MK"/>
        </a:p>
      </dgm:t>
    </dgm:pt>
    <dgm:pt modelId="{35C99E76-92B8-4F93-90FE-04F195D53CF4}" type="sibTrans" cxnId="{7C78D1E0-0ABC-415A-AAA7-AB16040EFFF4}">
      <dgm:prSet/>
      <dgm:spPr/>
      <dgm:t>
        <a:bodyPr/>
        <a:lstStyle/>
        <a:p>
          <a:endParaRPr lang="mk-MK"/>
        </a:p>
      </dgm:t>
    </dgm:pt>
    <dgm:pt modelId="{60AD8FC2-166D-4FFC-95FC-33B3E04F24E9}" type="pres">
      <dgm:prSet presAssocID="{16013831-29EA-4CEE-84BF-21CFE9CDDA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F2A5AFDF-9858-4406-9C3A-11A04532EA24}" type="pres">
      <dgm:prSet presAssocID="{B236A80D-B577-4192-83C4-224930F32A99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7C67EA8-06B4-47B0-8A3A-3E271DD8AFDF}" type="pres">
      <dgm:prSet presAssocID="{B236A80D-B577-4192-83C4-224930F32A99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1AF6EC8-D4E1-473B-BDC5-83BB4FBCAF6C}" type="pres">
      <dgm:prSet presAssocID="{B236A80D-B577-4192-83C4-224930F32A99}" presName="rootText1" presStyleLbl="node0" presStyleIdx="0" presStyleCnt="3" custScaleX="258034" custLinFactY="-100000" custLinFactNeighborX="51904" custLinFactNeighborY="-132444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F3F621FA-69DA-4EF9-8B2B-0107D9216762}" type="pres">
      <dgm:prSet presAssocID="{B236A80D-B577-4192-83C4-224930F32A99}" presName="rootConnector1" presStyleLbl="node1" presStyleIdx="0" presStyleCnt="0"/>
      <dgm:spPr/>
      <dgm:t>
        <a:bodyPr/>
        <a:lstStyle/>
        <a:p>
          <a:endParaRPr lang="mk-MK"/>
        </a:p>
      </dgm:t>
    </dgm:pt>
    <dgm:pt modelId="{79D5621D-DC14-433E-8930-97DF30DB81CB}" type="pres">
      <dgm:prSet presAssocID="{B236A80D-B577-4192-83C4-224930F32A99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18FBC54-5DD8-489C-A5A6-6D2A3D742F81}" type="pres">
      <dgm:prSet presAssocID="{6AF701E4-7E54-4948-8673-5EB12DD7FE19}" presName="Name37" presStyleLbl="parChTrans1D2" presStyleIdx="0" presStyleCnt="3"/>
      <dgm:spPr/>
      <dgm:t>
        <a:bodyPr/>
        <a:lstStyle/>
        <a:p>
          <a:endParaRPr lang="mk-MK"/>
        </a:p>
      </dgm:t>
    </dgm:pt>
    <dgm:pt modelId="{A3D62AA3-1BB2-4DFA-A4C2-B3AD96E93CF8}" type="pres">
      <dgm:prSet presAssocID="{D6C5A2E2-F910-4E1D-A435-280F5C6D64F6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C8EFE5A-481C-4921-99A6-90D79DDEE589}" type="pres">
      <dgm:prSet presAssocID="{D6C5A2E2-F910-4E1D-A435-280F5C6D64F6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A534B85-A1B0-4118-A35B-5EC3524BDF1E}" type="pres">
      <dgm:prSet presAssocID="{D6C5A2E2-F910-4E1D-A435-280F5C6D64F6}" presName="rootText" presStyleLbl="node2" presStyleIdx="0" presStyleCnt="3" custScaleX="162843" custLinFactY="-42877" custLinFactNeighborX="11989" custLinFactNeighborY="-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926B6D55-446D-47E9-9DA9-CF6EFD3E6405}" type="pres">
      <dgm:prSet presAssocID="{D6C5A2E2-F910-4E1D-A435-280F5C6D64F6}" presName="rootConnector" presStyleLbl="node2" presStyleIdx="0" presStyleCnt="3"/>
      <dgm:spPr/>
      <dgm:t>
        <a:bodyPr/>
        <a:lstStyle/>
        <a:p>
          <a:endParaRPr lang="mk-MK"/>
        </a:p>
      </dgm:t>
    </dgm:pt>
    <dgm:pt modelId="{7FB213EB-CF0C-4E5D-9AFD-8A0910519A28}" type="pres">
      <dgm:prSet presAssocID="{D6C5A2E2-F910-4E1D-A435-280F5C6D64F6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7AB02B0-2EAE-4335-9B38-0432E61A48F1}" type="pres">
      <dgm:prSet presAssocID="{D6C5A2E2-F910-4E1D-A435-280F5C6D64F6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26774BA-B6B3-4CAD-8397-F2FE4C6790B0}" type="pres">
      <dgm:prSet presAssocID="{0D5EFB17-7533-4B0B-99E7-78DEFA4E780F}" presName="Name37" presStyleLbl="parChTrans1D2" presStyleIdx="1" presStyleCnt="3"/>
      <dgm:spPr/>
      <dgm:t>
        <a:bodyPr/>
        <a:lstStyle/>
        <a:p>
          <a:endParaRPr lang="mk-MK"/>
        </a:p>
      </dgm:t>
    </dgm:pt>
    <dgm:pt modelId="{B664CAE0-D00E-4C52-BD83-0F427FC55BB7}" type="pres">
      <dgm:prSet presAssocID="{8F24C7A6-092F-49CB-A38C-E921376C37CE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6C336CB-D655-49FC-B95E-C8A1509C82CE}" type="pres">
      <dgm:prSet presAssocID="{8F24C7A6-092F-49CB-A38C-E921376C37CE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4F729F1-ED67-43A4-89C9-6405162131C0}" type="pres">
      <dgm:prSet presAssocID="{8F24C7A6-092F-49CB-A38C-E921376C37CE}" presName="rootText" presStyleLbl="node2" presStyleIdx="1" presStyleCnt="3" custScaleX="176203" custLinFactY="-42877" custLinFactNeighborX="53619" custLinFactNeighborY="-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3AD7E8F7-5E5C-4068-B436-852C358F4F2C}" type="pres">
      <dgm:prSet presAssocID="{8F24C7A6-092F-49CB-A38C-E921376C37CE}" presName="rootConnector" presStyleLbl="node2" presStyleIdx="1" presStyleCnt="3"/>
      <dgm:spPr/>
      <dgm:t>
        <a:bodyPr/>
        <a:lstStyle/>
        <a:p>
          <a:endParaRPr lang="mk-MK"/>
        </a:p>
      </dgm:t>
    </dgm:pt>
    <dgm:pt modelId="{2397BF66-EE9B-4E1C-A6B4-BC12E1DCF9D1}" type="pres">
      <dgm:prSet presAssocID="{8F24C7A6-092F-49CB-A38C-E921376C37CE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E1598D7-57CC-4653-A2D3-8D919B3306F1}" type="pres">
      <dgm:prSet presAssocID="{8F24C7A6-092F-49CB-A38C-E921376C37CE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82AE85C-90EC-4DB9-8624-FADF85AD012D}" type="pres">
      <dgm:prSet presAssocID="{2B7C6333-DD1B-469B-B6AD-D3894E2A7D5C}" presName="Name37" presStyleLbl="parChTrans1D2" presStyleIdx="2" presStyleCnt="3"/>
      <dgm:spPr/>
      <dgm:t>
        <a:bodyPr/>
        <a:lstStyle/>
        <a:p>
          <a:endParaRPr lang="mk-MK"/>
        </a:p>
      </dgm:t>
    </dgm:pt>
    <dgm:pt modelId="{6145A35D-E7C9-438D-80A5-5A10EC78AB49}" type="pres">
      <dgm:prSet presAssocID="{2FB1B7E6-71B6-4043-900F-95CE05E4EF7F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F94213E-A84F-4306-8C4C-0EF1713C3D4A}" type="pres">
      <dgm:prSet presAssocID="{2FB1B7E6-71B6-4043-900F-95CE05E4EF7F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8708313-85E6-44BA-87EF-C4030179298D}" type="pres">
      <dgm:prSet presAssocID="{2FB1B7E6-71B6-4043-900F-95CE05E4EF7F}" presName="rootText" presStyleLbl="node2" presStyleIdx="2" presStyleCnt="3" custScaleX="162790" custLinFactY="-42877" custLinFactNeighborX="94076" custLinFactNeighborY="-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D0770F79-795A-41ED-9558-34DA652ECA54}" type="pres">
      <dgm:prSet presAssocID="{2FB1B7E6-71B6-4043-900F-95CE05E4EF7F}" presName="rootConnector" presStyleLbl="node2" presStyleIdx="2" presStyleCnt="3"/>
      <dgm:spPr/>
      <dgm:t>
        <a:bodyPr/>
        <a:lstStyle/>
        <a:p>
          <a:endParaRPr lang="mk-MK"/>
        </a:p>
      </dgm:t>
    </dgm:pt>
    <dgm:pt modelId="{5CC00DEA-7B7E-4190-997E-738ECFD41BAA}" type="pres">
      <dgm:prSet presAssocID="{2FB1B7E6-71B6-4043-900F-95CE05E4EF7F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0D8C163-A764-4D7E-9247-42D145ADC4E3}" type="pres">
      <dgm:prSet presAssocID="{2FB1B7E6-71B6-4043-900F-95CE05E4EF7F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FB4493C-49F7-4BF1-94A3-8E73D0EA090D}" type="pres">
      <dgm:prSet presAssocID="{B236A80D-B577-4192-83C4-224930F32A99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BD1F77C-6FFF-4AF3-8A80-3B27C06F42C6}" type="pres">
      <dgm:prSet presAssocID="{0AD9F5EE-6C21-418B-BA69-54AC9982A2D4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F07E1AF-0C27-4A1F-B3BD-04E262691F09}" type="pres">
      <dgm:prSet presAssocID="{0AD9F5EE-6C21-418B-BA69-54AC9982A2D4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A07B6B0-F209-439C-9D68-77C6BDFDB342}" type="pres">
      <dgm:prSet presAssocID="{0AD9F5EE-6C21-418B-BA69-54AC9982A2D4}" presName="rootText1" presStyleLbl="node0" presStyleIdx="1" presStyleCnt="3" custScaleX="122510" custLinFactY="85183" custLinFactNeighborX="-38566" custLinFactNeighborY="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8D1C66FF-18A7-4DF3-A3C4-FFF9A5288026}" type="pres">
      <dgm:prSet presAssocID="{0AD9F5EE-6C21-418B-BA69-54AC9982A2D4}" presName="rootConnector1" presStyleLbl="asst0" presStyleIdx="0" presStyleCnt="0"/>
      <dgm:spPr/>
      <dgm:t>
        <a:bodyPr/>
        <a:lstStyle/>
        <a:p>
          <a:endParaRPr lang="mk-MK"/>
        </a:p>
      </dgm:t>
    </dgm:pt>
    <dgm:pt modelId="{90AB67A5-FEC9-42C9-94E4-72F6F4C8AA70}" type="pres">
      <dgm:prSet presAssocID="{0AD9F5EE-6C21-418B-BA69-54AC9982A2D4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E125A02-F078-47C2-9787-A139F3AE350B}" type="pres">
      <dgm:prSet presAssocID="{0AD9F5EE-6C21-418B-BA69-54AC9982A2D4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1EE729E-3ACD-4F88-87F4-5D3B39F61B2C}" type="pres">
      <dgm:prSet presAssocID="{E06BB10A-90A1-4195-9F8A-F2D06A7CDBD1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2E91877-AAA2-4EFB-9872-2DC1BE6E787F}" type="pres">
      <dgm:prSet presAssocID="{E06BB10A-90A1-4195-9F8A-F2D06A7CDBD1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5BB2885-DC2B-4A3A-BEB9-9DCBE57B4842}" type="pres">
      <dgm:prSet presAssocID="{E06BB10A-90A1-4195-9F8A-F2D06A7CDBD1}" presName="rootText1" presStyleLbl="node0" presStyleIdx="2" presStyleCnt="3" custScaleX="130608" custLinFactY="81939" custLinFactNeighborX="7179" custLinFactNeighborY="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CFF62E60-91ED-4B42-8DF5-7653E7EA053A}" type="pres">
      <dgm:prSet presAssocID="{E06BB10A-90A1-4195-9F8A-F2D06A7CDBD1}" presName="rootConnector1" presStyleLbl="node1" presStyleIdx="0" presStyleCnt="0"/>
      <dgm:spPr/>
      <dgm:t>
        <a:bodyPr/>
        <a:lstStyle/>
        <a:p>
          <a:endParaRPr lang="mk-MK"/>
        </a:p>
      </dgm:t>
    </dgm:pt>
    <dgm:pt modelId="{7CF565C5-E47B-4D54-AE4E-8CAF5C5A03ED}" type="pres">
      <dgm:prSet presAssocID="{E06BB10A-90A1-4195-9F8A-F2D06A7CDBD1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C4D1552-0198-49B6-8094-87956F61D798}" type="pres">
      <dgm:prSet presAssocID="{E06BB10A-90A1-4195-9F8A-F2D06A7CDBD1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A7021972-2A7B-4FFF-AA9D-312AA2712E3C}" type="presOf" srcId="{0AD9F5EE-6C21-418B-BA69-54AC9982A2D4}" destId="{8D1C66FF-18A7-4DF3-A3C4-FFF9A5288026}" srcOrd="1" destOrd="0" presId="urn:microsoft.com/office/officeart/2005/8/layout/orgChart1"/>
    <dgm:cxn modelId="{4D1919C9-FDC1-48AA-AA1F-8B789BB006A4}" type="presOf" srcId="{2B7C6333-DD1B-469B-B6AD-D3894E2A7D5C}" destId="{B82AE85C-90EC-4DB9-8624-FADF85AD012D}" srcOrd="0" destOrd="0" presId="urn:microsoft.com/office/officeart/2005/8/layout/orgChart1"/>
    <dgm:cxn modelId="{6A81F76E-2564-44AF-A193-4FCBB44B1ACA}" type="presOf" srcId="{D6C5A2E2-F910-4E1D-A435-280F5C6D64F6}" destId="{926B6D55-446D-47E9-9DA9-CF6EFD3E6405}" srcOrd="1" destOrd="0" presId="urn:microsoft.com/office/officeart/2005/8/layout/orgChart1"/>
    <dgm:cxn modelId="{B0CAC768-BE3B-493D-87B6-1A5EC73AC3DB}" type="presOf" srcId="{6AF701E4-7E54-4948-8673-5EB12DD7FE19}" destId="{618FBC54-5DD8-489C-A5A6-6D2A3D742F81}" srcOrd="0" destOrd="0" presId="urn:microsoft.com/office/officeart/2005/8/layout/orgChart1"/>
    <dgm:cxn modelId="{25C61356-D1FF-41FB-873F-8B6D0358D3E5}" type="presOf" srcId="{E06BB10A-90A1-4195-9F8A-F2D06A7CDBD1}" destId="{CFF62E60-91ED-4B42-8DF5-7653E7EA053A}" srcOrd="1" destOrd="0" presId="urn:microsoft.com/office/officeart/2005/8/layout/orgChart1"/>
    <dgm:cxn modelId="{17F84EE7-3837-4A9D-982E-5864E3D95BAB}" type="presOf" srcId="{B236A80D-B577-4192-83C4-224930F32A99}" destId="{51AF6EC8-D4E1-473B-BDC5-83BB4FBCAF6C}" srcOrd="0" destOrd="0" presId="urn:microsoft.com/office/officeart/2005/8/layout/orgChart1"/>
    <dgm:cxn modelId="{DA69EFF6-1C4C-4E78-9BA9-0C45FAE8E78D}" type="presOf" srcId="{8F24C7A6-092F-49CB-A38C-E921376C37CE}" destId="{84F729F1-ED67-43A4-89C9-6405162131C0}" srcOrd="0" destOrd="0" presId="urn:microsoft.com/office/officeart/2005/8/layout/orgChart1"/>
    <dgm:cxn modelId="{331C81D2-EFE8-45ED-BA46-8554E3C6C03A}" type="presOf" srcId="{16013831-29EA-4CEE-84BF-21CFE9CDDACD}" destId="{60AD8FC2-166D-4FFC-95FC-33B3E04F24E9}" srcOrd="0" destOrd="0" presId="urn:microsoft.com/office/officeart/2005/8/layout/orgChart1"/>
    <dgm:cxn modelId="{B858FDA9-2DF9-4DB0-A72C-E57815654CA2}" type="presOf" srcId="{2FB1B7E6-71B6-4043-900F-95CE05E4EF7F}" destId="{D0770F79-795A-41ED-9558-34DA652ECA54}" srcOrd="1" destOrd="0" presId="urn:microsoft.com/office/officeart/2005/8/layout/orgChart1"/>
    <dgm:cxn modelId="{5D7BBBE8-EB25-4A4C-B433-62E67681F329}" srcId="{B236A80D-B577-4192-83C4-224930F32A99}" destId="{2FB1B7E6-71B6-4043-900F-95CE05E4EF7F}" srcOrd="2" destOrd="0" parTransId="{2B7C6333-DD1B-469B-B6AD-D3894E2A7D5C}" sibTransId="{F39AC9DF-A0C4-4F8B-9C02-23C11456C10E}"/>
    <dgm:cxn modelId="{4BC4670D-974C-4DAD-A7BE-6F331A2F7A19}" type="presOf" srcId="{0D5EFB17-7533-4B0B-99E7-78DEFA4E780F}" destId="{326774BA-B6B3-4CAD-8397-F2FE4C6790B0}" srcOrd="0" destOrd="0" presId="urn:microsoft.com/office/officeart/2005/8/layout/orgChart1"/>
    <dgm:cxn modelId="{5DDD97A5-7DEA-4D0F-98A5-6D22E70CA9EB}" srcId="{16013831-29EA-4CEE-84BF-21CFE9CDDACD}" destId="{B236A80D-B577-4192-83C4-224930F32A99}" srcOrd="0" destOrd="0" parTransId="{9F48697F-97B6-4A75-A63C-194970B0B23F}" sibTransId="{BF17427A-6C24-4FFD-BCA6-258C771670CA}"/>
    <dgm:cxn modelId="{5DE8D36F-DC20-429E-89AD-E1487C001259}" srcId="{B236A80D-B577-4192-83C4-224930F32A99}" destId="{8F24C7A6-092F-49CB-A38C-E921376C37CE}" srcOrd="1" destOrd="0" parTransId="{0D5EFB17-7533-4B0B-99E7-78DEFA4E780F}" sibTransId="{76FC01EE-4AE4-42B9-B60C-7EF1597F721B}"/>
    <dgm:cxn modelId="{41892351-D802-45F2-9F51-937A6ABEA981}" type="presOf" srcId="{B236A80D-B577-4192-83C4-224930F32A99}" destId="{F3F621FA-69DA-4EF9-8B2B-0107D9216762}" srcOrd="1" destOrd="0" presId="urn:microsoft.com/office/officeart/2005/8/layout/orgChart1"/>
    <dgm:cxn modelId="{D2DDE4CC-85BE-4E52-92DE-1B6EB45A4B72}" type="presOf" srcId="{E06BB10A-90A1-4195-9F8A-F2D06A7CDBD1}" destId="{55BB2885-DC2B-4A3A-BEB9-9DCBE57B4842}" srcOrd="0" destOrd="0" presId="urn:microsoft.com/office/officeart/2005/8/layout/orgChart1"/>
    <dgm:cxn modelId="{E5CD2EC7-2411-47FE-9C2B-F98F8DDD35F8}" type="presOf" srcId="{0AD9F5EE-6C21-418B-BA69-54AC9982A2D4}" destId="{EA07B6B0-F209-439C-9D68-77C6BDFDB342}" srcOrd="0" destOrd="0" presId="urn:microsoft.com/office/officeart/2005/8/layout/orgChart1"/>
    <dgm:cxn modelId="{37A7CE7A-629E-4A9C-8E02-4424382174AC}" type="presOf" srcId="{8F24C7A6-092F-49CB-A38C-E921376C37CE}" destId="{3AD7E8F7-5E5C-4068-B436-852C358F4F2C}" srcOrd="1" destOrd="0" presId="urn:microsoft.com/office/officeart/2005/8/layout/orgChart1"/>
    <dgm:cxn modelId="{5C53D4D4-5CE9-417C-91AF-14438B06589F}" type="presOf" srcId="{D6C5A2E2-F910-4E1D-A435-280F5C6D64F6}" destId="{2A534B85-A1B0-4118-A35B-5EC3524BDF1E}" srcOrd="0" destOrd="0" presId="urn:microsoft.com/office/officeart/2005/8/layout/orgChart1"/>
    <dgm:cxn modelId="{C2402882-2198-4662-8F0D-3E4FD297BA29}" srcId="{16013831-29EA-4CEE-84BF-21CFE9CDDACD}" destId="{0AD9F5EE-6C21-418B-BA69-54AC9982A2D4}" srcOrd="1" destOrd="0" parTransId="{1BAF06C3-1B85-42C7-A271-8FBEC15D7DCC}" sibTransId="{584E4C5F-E50C-4EFF-BDF3-CC6953EC3C8A}"/>
    <dgm:cxn modelId="{7C78D1E0-0ABC-415A-AAA7-AB16040EFFF4}" srcId="{16013831-29EA-4CEE-84BF-21CFE9CDDACD}" destId="{E06BB10A-90A1-4195-9F8A-F2D06A7CDBD1}" srcOrd="2" destOrd="0" parTransId="{864FC286-9210-4932-82FE-0D09A13527B6}" sibTransId="{35C99E76-92B8-4F93-90FE-04F195D53CF4}"/>
    <dgm:cxn modelId="{79F35536-672D-495C-822B-32A7D7951B87}" type="presOf" srcId="{2FB1B7E6-71B6-4043-900F-95CE05E4EF7F}" destId="{28708313-85E6-44BA-87EF-C4030179298D}" srcOrd="0" destOrd="0" presId="urn:microsoft.com/office/officeart/2005/8/layout/orgChart1"/>
    <dgm:cxn modelId="{5BDC179E-1B95-462F-8EEC-B63534DD104E}" srcId="{B236A80D-B577-4192-83C4-224930F32A99}" destId="{D6C5A2E2-F910-4E1D-A435-280F5C6D64F6}" srcOrd="0" destOrd="0" parTransId="{6AF701E4-7E54-4948-8673-5EB12DD7FE19}" sibTransId="{55271BB7-21A3-4E32-960A-256B492911FA}"/>
    <dgm:cxn modelId="{DD34FA4C-F583-4BC7-9A2B-BEB501B732AD}" type="presParOf" srcId="{60AD8FC2-166D-4FFC-95FC-33B3E04F24E9}" destId="{F2A5AFDF-9858-4406-9C3A-11A04532EA24}" srcOrd="0" destOrd="0" presId="urn:microsoft.com/office/officeart/2005/8/layout/orgChart1"/>
    <dgm:cxn modelId="{F6214751-87B6-4AD3-96D5-39CE83F4E5AE}" type="presParOf" srcId="{F2A5AFDF-9858-4406-9C3A-11A04532EA24}" destId="{F7C67EA8-06B4-47B0-8A3A-3E271DD8AFDF}" srcOrd="0" destOrd="0" presId="urn:microsoft.com/office/officeart/2005/8/layout/orgChart1"/>
    <dgm:cxn modelId="{BFFE2606-40A2-4DF3-8523-8BE480D4A7A6}" type="presParOf" srcId="{F7C67EA8-06B4-47B0-8A3A-3E271DD8AFDF}" destId="{51AF6EC8-D4E1-473B-BDC5-83BB4FBCAF6C}" srcOrd="0" destOrd="0" presId="urn:microsoft.com/office/officeart/2005/8/layout/orgChart1"/>
    <dgm:cxn modelId="{C8F949C5-9FD7-4EDC-B89A-278C1186BF10}" type="presParOf" srcId="{F7C67EA8-06B4-47B0-8A3A-3E271DD8AFDF}" destId="{F3F621FA-69DA-4EF9-8B2B-0107D9216762}" srcOrd="1" destOrd="0" presId="urn:microsoft.com/office/officeart/2005/8/layout/orgChart1"/>
    <dgm:cxn modelId="{FE752943-EF13-4296-B610-0AC254DE24E3}" type="presParOf" srcId="{F2A5AFDF-9858-4406-9C3A-11A04532EA24}" destId="{79D5621D-DC14-433E-8930-97DF30DB81CB}" srcOrd="1" destOrd="0" presId="urn:microsoft.com/office/officeart/2005/8/layout/orgChart1"/>
    <dgm:cxn modelId="{A6F91121-3F90-4F4B-9138-75E9713DE72C}" type="presParOf" srcId="{79D5621D-DC14-433E-8930-97DF30DB81CB}" destId="{618FBC54-5DD8-489C-A5A6-6D2A3D742F81}" srcOrd="0" destOrd="0" presId="urn:microsoft.com/office/officeart/2005/8/layout/orgChart1"/>
    <dgm:cxn modelId="{B07128B9-D100-4FAE-8046-434AE2C5F043}" type="presParOf" srcId="{79D5621D-DC14-433E-8930-97DF30DB81CB}" destId="{A3D62AA3-1BB2-4DFA-A4C2-B3AD96E93CF8}" srcOrd="1" destOrd="0" presId="urn:microsoft.com/office/officeart/2005/8/layout/orgChart1"/>
    <dgm:cxn modelId="{B13164C6-1DBE-45A0-ACEC-7BB74AF0F6B0}" type="presParOf" srcId="{A3D62AA3-1BB2-4DFA-A4C2-B3AD96E93CF8}" destId="{4C8EFE5A-481C-4921-99A6-90D79DDEE589}" srcOrd="0" destOrd="0" presId="urn:microsoft.com/office/officeart/2005/8/layout/orgChart1"/>
    <dgm:cxn modelId="{40E89ED8-008D-4A70-9311-C1FCEE6D7E6B}" type="presParOf" srcId="{4C8EFE5A-481C-4921-99A6-90D79DDEE589}" destId="{2A534B85-A1B0-4118-A35B-5EC3524BDF1E}" srcOrd="0" destOrd="0" presId="urn:microsoft.com/office/officeart/2005/8/layout/orgChart1"/>
    <dgm:cxn modelId="{393C1239-045A-40C9-B87A-EF3C5A9FAD4D}" type="presParOf" srcId="{4C8EFE5A-481C-4921-99A6-90D79DDEE589}" destId="{926B6D55-446D-47E9-9DA9-CF6EFD3E6405}" srcOrd="1" destOrd="0" presId="urn:microsoft.com/office/officeart/2005/8/layout/orgChart1"/>
    <dgm:cxn modelId="{A4CAACDC-AFA8-425D-B262-0ED81E0909DC}" type="presParOf" srcId="{A3D62AA3-1BB2-4DFA-A4C2-B3AD96E93CF8}" destId="{7FB213EB-CF0C-4E5D-9AFD-8A0910519A28}" srcOrd="1" destOrd="0" presId="urn:microsoft.com/office/officeart/2005/8/layout/orgChart1"/>
    <dgm:cxn modelId="{E6877EF5-387E-48AB-A288-9805CD2F9399}" type="presParOf" srcId="{A3D62AA3-1BB2-4DFA-A4C2-B3AD96E93CF8}" destId="{77AB02B0-2EAE-4335-9B38-0432E61A48F1}" srcOrd="2" destOrd="0" presId="urn:microsoft.com/office/officeart/2005/8/layout/orgChart1"/>
    <dgm:cxn modelId="{6D0E1861-40EE-4C58-B171-E933AE4F84CD}" type="presParOf" srcId="{79D5621D-DC14-433E-8930-97DF30DB81CB}" destId="{326774BA-B6B3-4CAD-8397-F2FE4C6790B0}" srcOrd="2" destOrd="0" presId="urn:microsoft.com/office/officeart/2005/8/layout/orgChart1"/>
    <dgm:cxn modelId="{B06FBD07-BD2A-411D-9290-4527EA720605}" type="presParOf" srcId="{79D5621D-DC14-433E-8930-97DF30DB81CB}" destId="{B664CAE0-D00E-4C52-BD83-0F427FC55BB7}" srcOrd="3" destOrd="0" presId="urn:microsoft.com/office/officeart/2005/8/layout/orgChart1"/>
    <dgm:cxn modelId="{E600DC14-209C-4D47-81E5-71322814FC3D}" type="presParOf" srcId="{B664CAE0-D00E-4C52-BD83-0F427FC55BB7}" destId="{A6C336CB-D655-49FC-B95E-C8A1509C82CE}" srcOrd="0" destOrd="0" presId="urn:microsoft.com/office/officeart/2005/8/layout/orgChart1"/>
    <dgm:cxn modelId="{ADC4C581-0FFC-445F-A5B3-D23A200F7B85}" type="presParOf" srcId="{A6C336CB-D655-49FC-B95E-C8A1509C82CE}" destId="{84F729F1-ED67-43A4-89C9-6405162131C0}" srcOrd="0" destOrd="0" presId="urn:microsoft.com/office/officeart/2005/8/layout/orgChart1"/>
    <dgm:cxn modelId="{473A42C4-433C-496E-B316-35708916E586}" type="presParOf" srcId="{A6C336CB-D655-49FC-B95E-C8A1509C82CE}" destId="{3AD7E8F7-5E5C-4068-B436-852C358F4F2C}" srcOrd="1" destOrd="0" presId="urn:microsoft.com/office/officeart/2005/8/layout/orgChart1"/>
    <dgm:cxn modelId="{C8E4019F-026F-450F-AFDF-E0A12B64B543}" type="presParOf" srcId="{B664CAE0-D00E-4C52-BD83-0F427FC55BB7}" destId="{2397BF66-EE9B-4E1C-A6B4-BC12E1DCF9D1}" srcOrd="1" destOrd="0" presId="urn:microsoft.com/office/officeart/2005/8/layout/orgChart1"/>
    <dgm:cxn modelId="{42E86116-D078-4484-9CCF-504EA1EDDB02}" type="presParOf" srcId="{B664CAE0-D00E-4C52-BD83-0F427FC55BB7}" destId="{6E1598D7-57CC-4653-A2D3-8D919B3306F1}" srcOrd="2" destOrd="0" presId="urn:microsoft.com/office/officeart/2005/8/layout/orgChart1"/>
    <dgm:cxn modelId="{B8B1C013-477A-456A-A8EC-5094B49E4FC9}" type="presParOf" srcId="{79D5621D-DC14-433E-8930-97DF30DB81CB}" destId="{B82AE85C-90EC-4DB9-8624-FADF85AD012D}" srcOrd="4" destOrd="0" presId="urn:microsoft.com/office/officeart/2005/8/layout/orgChart1"/>
    <dgm:cxn modelId="{ECD93004-0DA0-4443-80F8-52491D789B10}" type="presParOf" srcId="{79D5621D-DC14-433E-8930-97DF30DB81CB}" destId="{6145A35D-E7C9-438D-80A5-5A10EC78AB49}" srcOrd="5" destOrd="0" presId="urn:microsoft.com/office/officeart/2005/8/layout/orgChart1"/>
    <dgm:cxn modelId="{B0DCD3F6-831A-4C68-95E5-31865F9DC9EC}" type="presParOf" srcId="{6145A35D-E7C9-438D-80A5-5A10EC78AB49}" destId="{4F94213E-A84F-4306-8C4C-0EF1713C3D4A}" srcOrd="0" destOrd="0" presId="urn:microsoft.com/office/officeart/2005/8/layout/orgChart1"/>
    <dgm:cxn modelId="{756D38B2-77C5-47EB-BA63-D9A0DE33ABC6}" type="presParOf" srcId="{4F94213E-A84F-4306-8C4C-0EF1713C3D4A}" destId="{28708313-85E6-44BA-87EF-C4030179298D}" srcOrd="0" destOrd="0" presId="urn:microsoft.com/office/officeart/2005/8/layout/orgChart1"/>
    <dgm:cxn modelId="{3471201B-3F14-4FCB-9CF6-13C171BB65F1}" type="presParOf" srcId="{4F94213E-A84F-4306-8C4C-0EF1713C3D4A}" destId="{D0770F79-795A-41ED-9558-34DA652ECA54}" srcOrd="1" destOrd="0" presId="urn:microsoft.com/office/officeart/2005/8/layout/orgChart1"/>
    <dgm:cxn modelId="{3496C048-269D-45B2-83FA-4888D262B721}" type="presParOf" srcId="{6145A35D-E7C9-438D-80A5-5A10EC78AB49}" destId="{5CC00DEA-7B7E-4190-997E-738ECFD41BAA}" srcOrd="1" destOrd="0" presId="urn:microsoft.com/office/officeart/2005/8/layout/orgChart1"/>
    <dgm:cxn modelId="{99AB02A5-E86A-4C25-9861-CC1F370C7844}" type="presParOf" srcId="{6145A35D-E7C9-438D-80A5-5A10EC78AB49}" destId="{60D8C163-A764-4D7E-9247-42D145ADC4E3}" srcOrd="2" destOrd="0" presId="urn:microsoft.com/office/officeart/2005/8/layout/orgChart1"/>
    <dgm:cxn modelId="{F3A6771A-9986-4080-9595-4BB929FD9BC3}" type="presParOf" srcId="{F2A5AFDF-9858-4406-9C3A-11A04532EA24}" destId="{8FB4493C-49F7-4BF1-94A3-8E73D0EA090D}" srcOrd="2" destOrd="0" presId="urn:microsoft.com/office/officeart/2005/8/layout/orgChart1"/>
    <dgm:cxn modelId="{A6A26F7C-EF3D-442C-BDD2-88D2594F8A53}" type="presParOf" srcId="{60AD8FC2-166D-4FFC-95FC-33B3E04F24E9}" destId="{9BD1F77C-6FFF-4AF3-8A80-3B27C06F42C6}" srcOrd="1" destOrd="0" presId="urn:microsoft.com/office/officeart/2005/8/layout/orgChart1"/>
    <dgm:cxn modelId="{A073FA2A-F8EB-40C4-BC54-018FE18E2EC3}" type="presParOf" srcId="{9BD1F77C-6FFF-4AF3-8A80-3B27C06F42C6}" destId="{4F07E1AF-0C27-4A1F-B3BD-04E262691F09}" srcOrd="0" destOrd="0" presId="urn:microsoft.com/office/officeart/2005/8/layout/orgChart1"/>
    <dgm:cxn modelId="{6A15C14F-37C2-4D02-A0AC-F5E94191E552}" type="presParOf" srcId="{4F07E1AF-0C27-4A1F-B3BD-04E262691F09}" destId="{EA07B6B0-F209-439C-9D68-77C6BDFDB342}" srcOrd="0" destOrd="0" presId="urn:microsoft.com/office/officeart/2005/8/layout/orgChart1"/>
    <dgm:cxn modelId="{00544B4E-C955-47C1-9E28-D0E806606110}" type="presParOf" srcId="{4F07E1AF-0C27-4A1F-B3BD-04E262691F09}" destId="{8D1C66FF-18A7-4DF3-A3C4-FFF9A5288026}" srcOrd="1" destOrd="0" presId="urn:microsoft.com/office/officeart/2005/8/layout/orgChart1"/>
    <dgm:cxn modelId="{0EF74B1F-CF1F-420D-A66C-908F36353CED}" type="presParOf" srcId="{9BD1F77C-6FFF-4AF3-8A80-3B27C06F42C6}" destId="{90AB67A5-FEC9-42C9-94E4-72F6F4C8AA70}" srcOrd="1" destOrd="0" presId="urn:microsoft.com/office/officeart/2005/8/layout/orgChart1"/>
    <dgm:cxn modelId="{F7787071-8070-4525-885D-906C085E802B}" type="presParOf" srcId="{9BD1F77C-6FFF-4AF3-8A80-3B27C06F42C6}" destId="{2E125A02-F078-47C2-9787-A139F3AE350B}" srcOrd="2" destOrd="0" presId="urn:microsoft.com/office/officeart/2005/8/layout/orgChart1"/>
    <dgm:cxn modelId="{80DD7EEF-80E7-4E1D-A68F-84E36F73D512}" type="presParOf" srcId="{60AD8FC2-166D-4FFC-95FC-33B3E04F24E9}" destId="{B1EE729E-3ACD-4F88-87F4-5D3B39F61B2C}" srcOrd="2" destOrd="0" presId="urn:microsoft.com/office/officeart/2005/8/layout/orgChart1"/>
    <dgm:cxn modelId="{81DD3660-1A7D-410D-829E-893ED5C9FDBD}" type="presParOf" srcId="{B1EE729E-3ACD-4F88-87F4-5D3B39F61B2C}" destId="{A2E91877-AAA2-4EFB-9872-2DC1BE6E787F}" srcOrd="0" destOrd="0" presId="urn:microsoft.com/office/officeart/2005/8/layout/orgChart1"/>
    <dgm:cxn modelId="{B8B8EFDC-5840-4B90-BA48-980B78D38CC4}" type="presParOf" srcId="{A2E91877-AAA2-4EFB-9872-2DC1BE6E787F}" destId="{55BB2885-DC2B-4A3A-BEB9-9DCBE57B4842}" srcOrd="0" destOrd="0" presId="urn:microsoft.com/office/officeart/2005/8/layout/orgChart1"/>
    <dgm:cxn modelId="{1E6D9E9A-1C03-4DAF-A04C-0F5DDF30DB29}" type="presParOf" srcId="{A2E91877-AAA2-4EFB-9872-2DC1BE6E787F}" destId="{CFF62E60-91ED-4B42-8DF5-7653E7EA053A}" srcOrd="1" destOrd="0" presId="urn:microsoft.com/office/officeart/2005/8/layout/orgChart1"/>
    <dgm:cxn modelId="{2CFAD973-49B2-42F7-8622-6F0AE3731F33}" type="presParOf" srcId="{B1EE729E-3ACD-4F88-87F4-5D3B39F61B2C}" destId="{7CF565C5-E47B-4D54-AE4E-8CAF5C5A03ED}" srcOrd="1" destOrd="0" presId="urn:microsoft.com/office/officeart/2005/8/layout/orgChart1"/>
    <dgm:cxn modelId="{61711D01-0793-456A-A14D-5D5C450C5FF5}" type="presParOf" srcId="{B1EE729E-3ACD-4F88-87F4-5D3B39F61B2C}" destId="{1C4D1552-0198-49B6-8094-87956F61D798}" srcOrd="2" destOrd="0" presId="urn:microsoft.com/office/officeart/2005/8/layout/orgChart1"/>
  </dgm:cxnLst>
  <dgm:bg>
    <a:noFill/>
    <a:effectLst>
      <a:innerShdw blurRad="63500" dist="50800" dir="16200000">
        <a:prstClr val="black">
          <a:alpha val="50000"/>
        </a:prstClr>
      </a:innerShdw>
    </a:effectLst>
  </dgm:bg>
  <dgm:whole>
    <a:ln w="57150">
      <a:noFill/>
    </a:ln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03733-93F0-4222-9F75-B838C5DCD6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F64AB422-CFF3-4E80-AE97-62CFA0093574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mk-MK" sz="2000" b="1" dirty="0" smtClean="0"/>
            <a:t>дивертикулитис</a:t>
          </a:r>
          <a:endParaRPr lang="mk-MK" sz="2000" b="1" dirty="0"/>
        </a:p>
      </dgm:t>
    </dgm:pt>
    <dgm:pt modelId="{ED1A4266-F5FE-4F4F-BB7B-C8C50A15DED4}" type="parTrans" cxnId="{5A23BEDB-A719-437E-8D24-C334928003CA}">
      <dgm:prSet/>
      <dgm:spPr/>
      <dgm:t>
        <a:bodyPr/>
        <a:lstStyle/>
        <a:p>
          <a:endParaRPr lang="mk-MK"/>
        </a:p>
      </dgm:t>
    </dgm:pt>
    <dgm:pt modelId="{55980C10-C4E6-4A1B-B7DB-D84BFB465309}" type="sibTrans" cxnId="{5A23BEDB-A719-437E-8D24-C334928003CA}">
      <dgm:prSet/>
      <dgm:spPr/>
      <dgm:t>
        <a:bodyPr/>
        <a:lstStyle/>
        <a:p>
          <a:endParaRPr lang="mk-MK"/>
        </a:p>
      </dgm:t>
    </dgm:pt>
    <dgm:pt modelId="{E5302452-DDE1-4DA1-B3C2-E3C1917EC1F6}">
      <dgm:prSet phldrT="[Text]" custT="1"/>
      <dgm:spPr/>
      <dgm:t>
        <a:bodyPr/>
        <a:lstStyle/>
        <a:p>
          <a:r>
            <a:rPr lang="mk-MK" sz="2000" b="1" dirty="0" smtClean="0"/>
            <a:t>Обичен 75%</a:t>
          </a:r>
          <a:endParaRPr lang="mk-MK" sz="2000" b="1" dirty="0"/>
        </a:p>
      </dgm:t>
    </dgm:pt>
    <dgm:pt modelId="{2DC37EB8-21F6-4168-89F8-1BF56C282EF9}" type="parTrans" cxnId="{9BF7AB99-BE0B-4344-8E40-437EB5EE63F2}">
      <dgm:prSet/>
      <dgm:spPr/>
      <dgm:t>
        <a:bodyPr/>
        <a:lstStyle/>
        <a:p>
          <a:endParaRPr lang="mk-MK"/>
        </a:p>
      </dgm:t>
    </dgm:pt>
    <dgm:pt modelId="{F1131F29-0A71-4CED-B95B-6683719718C7}" type="sibTrans" cxnId="{9BF7AB99-BE0B-4344-8E40-437EB5EE63F2}">
      <dgm:prSet/>
      <dgm:spPr/>
      <dgm:t>
        <a:bodyPr/>
        <a:lstStyle/>
        <a:p>
          <a:endParaRPr lang="mk-MK"/>
        </a:p>
      </dgm:t>
    </dgm:pt>
    <dgm:pt modelId="{09F2389C-3C3A-4FED-8B2F-B216A61A9A2E}">
      <dgm:prSet phldrT="[Text]" custT="1"/>
      <dgm:spPr/>
      <dgm:t>
        <a:bodyPr/>
        <a:lstStyle/>
        <a:p>
          <a:r>
            <a:rPr lang="mk-MK" sz="2000" b="1" dirty="0" smtClean="0"/>
            <a:t>абсцес</a:t>
          </a:r>
          <a:endParaRPr lang="mk-MK" sz="2000" b="1" dirty="0"/>
        </a:p>
      </dgm:t>
    </dgm:pt>
    <dgm:pt modelId="{A4670019-7B6D-49CA-BF3D-C0CEFE67680F}" type="parTrans" cxnId="{EC0222FC-1DB9-4EE8-8731-D43C087AD8DA}">
      <dgm:prSet/>
      <dgm:spPr>
        <a:ln>
          <a:noFill/>
        </a:ln>
      </dgm:spPr>
      <dgm:t>
        <a:bodyPr/>
        <a:lstStyle/>
        <a:p>
          <a:endParaRPr lang="mk-MK"/>
        </a:p>
      </dgm:t>
    </dgm:pt>
    <dgm:pt modelId="{8BA669D4-AE3D-4B27-A1EC-FB022B07DAB8}" type="sibTrans" cxnId="{EC0222FC-1DB9-4EE8-8731-D43C087AD8DA}">
      <dgm:prSet/>
      <dgm:spPr/>
      <dgm:t>
        <a:bodyPr/>
        <a:lstStyle/>
        <a:p>
          <a:endParaRPr lang="mk-MK"/>
        </a:p>
      </dgm:t>
    </dgm:pt>
    <dgm:pt modelId="{A973CF6F-237F-47BF-AC9F-488001F90865}">
      <dgm:prSet phldrT="[Text]" custT="1"/>
      <dgm:spPr/>
      <dgm:t>
        <a:bodyPr/>
        <a:lstStyle/>
        <a:p>
          <a:r>
            <a:rPr lang="mk-MK" sz="1800" b="1" dirty="0" smtClean="0"/>
            <a:t>Комплициран 25%</a:t>
          </a:r>
          <a:endParaRPr lang="mk-MK" sz="1800" b="1" dirty="0"/>
        </a:p>
      </dgm:t>
    </dgm:pt>
    <dgm:pt modelId="{58BE898E-50CD-4B1C-B731-1FF3E61DA1D0}" type="parTrans" cxnId="{77350D01-3799-4F12-B1DF-B5138EFF2991}">
      <dgm:prSet/>
      <dgm:spPr/>
      <dgm:t>
        <a:bodyPr/>
        <a:lstStyle/>
        <a:p>
          <a:endParaRPr lang="mk-MK"/>
        </a:p>
      </dgm:t>
    </dgm:pt>
    <dgm:pt modelId="{6D44F485-74C6-4091-84F4-F07C76079D58}" type="sibTrans" cxnId="{77350D01-3799-4F12-B1DF-B5138EFF2991}">
      <dgm:prSet/>
      <dgm:spPr/>
      <dgm:t>
        <a:bodyPr/>
        <a:lstStyle/>
        <a:p>
          <a:endParaRPr lang="mk-MK"/>
        </a:p>
      </dgm:t>
    </dgm:pt>
    <dgm:pt modelId="{346A63F5-DFFD-4C27-A072-E0CB184BC718}">
      <dgm:prSet phldrT="[Text]" custT="1"/>
      <dgm:spPr/>
      <dgm:t>
        <a:bodyPr/>
        <a:lstStyle/>
        <a:p>
          <a:r>
            <a:rPr lang="mk-MK" sz="2000" b="1" dirty="0" smtClean="0"/>
            <a:t>фистула</a:t>
          </a:r>
          <a:endParaRPr lang="mk-MK" sz="2000" b="1" dirty="0"/>
        </a:p>
      </dgm:t>
    </dgm:pt>
    <dgm:pt modelId="{5389FD86-EC01-43BA-9FAD-033B1796A4C7}" type="parTrans" cxnId="{27C15C98-40DE-48EE-B527-AED67AC1FFD3}">
      <dgm:prSet/>
      <dgm:spPr/>
      <dgm:t>
        <a:bodyPr/>
        <a:lstStyle/>
        <a:p>
          <a:endParaRPr lang="mk-MK"/>
        </a:p>
      </dgm:t>
    </dgm:pt>
    <dgm:pt modelId="{3E2F373B-3928-4156-B5A1-407A49ECE927}" type="sibTrans" cxnId="{27C15C98-40DE-48EE-B527-AED67AC1FFD3}">
      <dgm:prSet/>
      <dgm:spPr/>
      <dgm:t>
        <a:bodyPr/>
        <a:lstStyle/>
        <a:p>
          <a:endParaRPr lang="mk-MK"/>
        </a:p>
      </dgm:t>
    </dgm:pt>
    <dgm:pt modelId="{6EF27760-3200-410E-9A64-41827914DE73}">
      <dgm:prSet phldrT="[Text]" custT="1"/>
      <dgm:spPr/>
      <dgm:t>
        <a:bodyPr/>
        <a:lstStyle/>
        <a:p>
          <a:r>
            <a:rPr lang="mk-MK" sz="1200" b="1" dirty="0" smtClean="0"/>
            <a:t>Перфорација и перитонитис</a:t>
          </a:r>
          <a:endParaRPr lang="mk-MK" sz="1200" b="1" dirty="0"/>
        </a:p>
      </dgm:t>
    </dgm:pt>
    <dgm:pt modelId="{8AB90A72-BB34-4BD2-9BAB-87094606FBD5}" type="parTrans" cxnId="{A6E40A8D-5381-43A4-AF76-71586AB97EA8}">
      <dgm:prSet/>
      <dgm:spPr/>
      <dgm:t>
        <a:bodyPr/>
        <a:lstStyle/>
        <a:p>
          <a:endParaRPr lang="mk-MK"/>
        </a:p>
      </dgm:t>
    </dgm:pt>
    <dgm:pt modelId="{7AB5E45D-2044-4E77-9EB5-2280A8AA9C3A}" type="sibTrans" cxnId="{A6E40A8D-5381-43A4-AF76-71586AB97EA8}">
      <dgm:prSet/>
      <dgm:spPr/>
      <dgm:t>
        <a:bodyPr/>
        <a:lstStyle/>
        <a:p>
          <a:endParaRPr lang="mk-MK"/>
        </a:p>
      </dgm:t>
    </dgm:pt>
    <dgm:pt modelId="{BF97ED8D-7992-4F72-965C-553BB2DB89B8}">
      <dgm:prSet phldrT="[Text]" custT="1"/>
      <dgm:spPr/>
      <dgm:t>
        <a:bodyPr/>
        <a:lstStyle/>
        <a:p>
          <a:r>
            <a:rPr lang="mk-MK" sz="1400" b="1" dirty="0" smtClean="0"/>
            <a:t>Цревна обструкција</a:t>
          </a:r>
          <a:endParaRPr lang="mk-MK" sz="1400" b="1" dirty="0"/>
        </a:p>
      </dgm:t>
    </dgm:pt>
    <dgm:pt modelId="{1D864DDC-48B8-4BD1-B637-ACAD779BF271}" type="parTrans" cxnId="{48E35035-535B-40D6-BAD2-8A192B2F2F11}">
      <dgm:prSet/>
      <dgm:spPr/>
      <dgm:t>
        <a:bodyPr/>
        <a:lstStyle/>
        <a:p>
          <a:endParaRPr lang="mk-MK"/>
        </a:p>
      </dgm:t>
    </dgm:pt>
    <dgm:pt modelId="{C4504B59-046C-4B7D-85A7-DBB233968426}" type="sibTrans" cxnId="{48E35035-535B-40D6-BAD2-8A192B2F2F11}">
      <dgm:prSet/>
      <dgm:spPr/>
      <dgm:t>
        <a:bodyPr/>
        <a:lstStyle/>
        <a:p>
          <a:endParaRPr lang="mk-MK"/>
        </a:p>
      </dgm:t>
    </dgm:pt>
    <dgm:pt modelId="{3B906C76-6858-4484-93B8-FF0B4A3957B8}" type="pres">
      <dgm:prSet presAssocID="{7FF03733-93F0-4222-9F75-B838C5DCD6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62FC0073-68EF-431A-8FB6-14AAB7923778}" type="pres">
      <dgm:prSet presAssocID="{F64AB422-CFF3-4E80-AE97-62CFA0093574}" presName="hierRoot1" presStyleCnt="0"/>
      <dgm:spPr/>
    </dgm:pt>
    <dgm:pt modelId="{612F276A-ED99-42A4-9588-653D3E090D50}" type="pres">
      <dgm:prSet presAssocID="{F64AB422-CFF3-4E80-AE97-62CFA0093574}" presName="composite" presStyleCnt="0"/>
      <dgm:spPr/>
    </dgm:pt>
    <dgm:pt modelId="{57D9DA92-19A0-4C7F-B8D9-E640BBD309E1}" type="pres">
      <dgm:prSet presAssocID="{F64AB422-CFF3-4E80-AE97-62CFA0093574}" presName="background" presStyleLbl="node0" presStyleIdx="0" presStyleCnt="4"/>
      <dgm:spPr/>
    </dgm:pt>
    <dgm:pt modelId="{3FA02656-0A5F-42E1-B11E-3FEF7F9972D9}" type="pres">
      <dgm:prSet presAssocID="{F64AB422-CFF3-4E80-AE97-62CFA0093574}" presName="text" presStyleLbl="fgAcc0" presStyleIdx="0" presStyleCnt="4" custScaleY="40325" custLinFactNeighborX="81998" custLinFactNeighborY="-17836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D7785B81-6EC0-4208-A051-C0AA27B0BE3B}" type="pres">
      <dgm:prSet presAssocID="{F64AB422-CFF3-4E80-AE97-62CFA0093574}" presName="hierChild2" presStyleCnt="0"/>
      <dgm:spPr/>
    </dgm:pt>
    <dgm:pt modelId="{BFA4EA40-059A-4C2A-B981-C1B41F3327F8}" type="pres">
      <dgm:prSet presAssocID="{2DC37EB8-21F6-4168-89F8-1BF56C282EF9}" presName="Name10" presStyleLbl="parChTrans1D2" presStyleIdx="0" presStyleCnt="2"/>
      <dgm:spPr/>
      <dgm:t>
        <a:bodyPr/>
        <a:lstStyle/>
        <a:p>
          <a:endParaRPr lang="mk-MK"/>
        </a:p>
      </dgm:t>
    </dgm:pt>
    <dgm:pt modelId="{91902993-11F2-4F48-83B8-3420A785B5E6}" type="pres">
      <dgm:prSet presAssocID="{E5302452-DDE1-4DA1-B3C2-E3C1917EC1F6}" presName="hierRoot2" presStyleCnt="0"/>
      <dgm:spPr/>
    </dgm:pt>
    <dgm:pt modelId="{CA05F4FC-A583-450C-8D22-13E0A604B02E}" type="pres">
      <dgm:prSet presAssocID="{E5302452-DDE1-4DA1-B3C2-E3C1917EC1F6}" presName="composite2" presStyleCnt="0"/>
      <dgm:spPr/>
    </dgm:pt>
    <dgm:pt modelId="{0C3E5734-ED4B-48E6-ABBA-31A73BC739A7}" type="pres">
      <dgm:prSet presAssocID="{E5302452-DDE1-4DA1-B3C2-E3C1917EC1F6}" presName="background2" presStyleLbl="node2" presStyleIdx="0" presStyleCnt="2"/>
      <dgm:spPr/>
    </dgm:pt>
    <dgm:pt modelId="{C5790F25-5C4D-4352-B127-7829C96A2134}" type="pres">
      <dgm:prSet presAssocID="{E5302452-DDE1-4DA1-B3C2-E3C1917EC1F6}" presName="text2" presStyleLbl="fgAcc2" presStyleIdx="0" presStyleCnt="2" custScaleX="82478" custScaleY="31296" custLinFactNeighborX="25854" custLinFactNeighborY="108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51EEA28E-2D6F-462C-B9DF-FD4BCA2793E1}" type="pres">
      <dgm:prSet presAssocID="{E5302452-DDE1-4DA1-B3C2-E3C1917EC1F6}" presName="hierChild3" presStyleCnt="0"/>
      <dgm:spPr/>
    </dgm:pt>
    <dgm:pt modelId="{5E2DDA17-4FB6-4583-9692-6E6BB5CAF703}" type="pres">
      <dgm:prSet presAssocID="{A4670019-7B6D-49CA-BF3D-C0CEFE67680F}" presName="Name17" presStyleLbl="parChTrans1D3" presStyleIdx="0" presStyleCnt="1"/>
      <dgm:spPr/>
      <dgm:t>
        <a:bodyPr/>
        <a:lstStyle/>
        <a:p>
          <a:endParaRPr lang="mk-MK"/>
        </a:p>
      </dgm:t>
    </dgm:pt>
    <dgm:pt modelId="{4D3526C0-B6B4-42B0-950E-A495AAC86C35}" type="pres">
      <dgm:prSet presAssocID="{09F2389C-3C3A-4FED-8B2F-B216A61A9A2E}" presName="hierRoot3" presStyleCnt="0"/>
      <dgm:spPr/>
    </dgm:pt>
    <dgm:pt modelId="{609254E1-4AC5-428E-B900-1F94295DD50F}" type="pres">
      <dgm:prSet presAssocID="{09F2389C-3C3A-4FED-8B2F-B216A61A9A2E}" presName="composite3" presStyleCnt="0"/>
      <dgm:spPr/>
    </dgm:pt>
    <dgm:pt modelId="{8B5BE3AC-C8A6-4D76-AA1E-C067DDC295B0}" type="pres">
      <dgm:prSet presAssocID="{09F2389C-3C3A-4FED-8B2F-B216A61A9A2E}" presName="background3" presStyleLbl="node3" presStyleIdx="0" presStyleCnt="1"/>
      <dgm:spPr/>
      <dgm:t>
        <a:bodyPr/>
        <a:lstStyle/>
        <a:p>
          <a:endParaRPr lang="mk-MK"/>
        </a:p>
      </dgm:t>
    </dgm:pt>
    <dgm:pt modelId="{EBEEA448-B8B5-4937-9BEF-24F65CC3111E}" type="pres">
      <dgm:prSet presAssocID="{09F2389C-3C3A-4FED-8B2F-B216A61A9A2E}" presName="text3" presStyleLbl="fgAcc3" presStyleIdx="0" presStyleCnt="1" custScaleX="54137" custScaleY="30939" custLinFactNeighborX="-18333" custLinFactNeighborY="2769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FB55251B-457B-45EF-805A-7C935A5DFFBF}" type="pres">
      <dgm:prSet presAssocID="{09F2389C-3C3A-4FED-8B2F-B216A61A9A2E}" presName="hierChild4" presStyleCnt="0"/>
      <dgm:spPr/>
    </dgm:pt>
    <dgm:pt modelId="{79D49CEB-1C7C-4D38-B583-5D4CEF94B0F5}" type="pres">
      <dgm:prSet presAssocID="{58BE898E-50CD-4B1C-B731-1FF3E61DA1D0}" presName="Name10" presStyleLbl="parChTrans1D2" presStyleIdx="1" presStyleCnt="2"/>
      <dgm:spPr/>
      <dgm:t>
        <a:bodyPr/>
        <a:lstStyle/>
        <a:p>
          <a:endParaRPr lang="mk-MK"/>
        </a:p>
      </dgm:t>
    </dgm:pt>
    <dgm:pt modelId="{04CA1A8D-9AD8-41F3-ACC7-0FD75A8EECDD}" type="pres">
      <dgm:prSet presAssocID="{A973CF6F-237F-47BF-AC9F-488001F90865}" presName="hierRoot2" presStyleCnt="0"/>
      <dgm:spPr/>
    </dgm:pt>
    <dgm:pt modelId="{887D08C1-10E8-4759-8C0A-BECE16FB9666}" type="pres">
      <dgm:prSet presAssocID="{A973CF6F-237F-47BF-AC9F-488001F90865}" presName="composite2" presStyleCnt="0"/>
      <dgm:spPr/>
    </dgm:pt>
    <dgm:pt modelId="{F9DA0809-68EE-4A89-8787-CFF507293B36}" type="pres">
      <dgm:prSet presAssocID="{A973CF6F-237F-47BF-AC9F-488001F90865}" presName="background2" presStyleLbl="node2" presStyleIdx="1" presStyleCnt="2"/>
      <dgm:spPr/>
    </dgm:pt>
    <dgm:pt modelId="{D5564002-28A2-4004-9B4B-3A7AAF133DDD}" type="pres">
      <dgm:prSet presAssocID="{A973CF6F-237F-47BF-AC9F-488001F90865}" presName="text2" presStyleLbl="fgAcc2" presStyleIdx="1" presStyleCnt="2" custScaleX="76450" custScaleY="32556" custLinFactX="17928" custLinFactNeighborX="100000" custLinFactNeighborY="1082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DC4D606F-ACE5-4BF3-8901-EF47C6423D73}" type="pres">
      <dgm:prSet presAssocID="{A973CF6F-237F-47BF-AC9F-488001F90865}" presName="hierChild3" presStyleCnt="0"/>
      <dgm:spPr/>
    </dgm:pt>
    <dgm:pt modelId="{C46A9A84-E896-46FD-A647-AC54D516592C}" type="pres">
      <dgm:prSet presAssocID="{346A63F5-DFFD-4C27-A072-E0CB184BC718}" presName="hierRoot1" presStyleCnt="0"/>
      <dgm:spPr/>
    </dgm:pt>
    <dgm:pt modelId="{7EBCBA66-C566-494B-BCA6-7297ED3CB87C}" type="pres">
      <dgm:prSet presAssocID="{346A63F5-DFFD-4C27-A072-E0CB184BC718}" presName="composite" presStyleCnt="0"/>
      <dgm:spPr/>
    </dgm:pt>
    <dgm:pt modelId="{A5F49563-7A0F-49E8-B109-3E9CFA9DF4BE}" type="pres">
      <dgm:prSet presAssocID="{346A63F5-DFFD-4C27-A072-E0CB184BC718}" presName="background" presStyleLbl="node0" presStyleIdx="1" presStyleCnt="4"/>
      <dgm:spPr/>
    </dgm:pt>
    <dgm:pt modelId="{0795D7E5-5F77-4AE6-AD16-B902E2A4F313}" type="pres">
      <dgm:prSet presAssocID="{346A63F5-DFFD-4C27-A072-E0CB184BC718}" presName="text" presStyleLbl="fgAcc0" presStyleIdx="1" presStyleCnt="4" custScaleX="54137" custScaleY="30939" custLinFactY="65991" custLinFactNeighborX="-53565" custLinFactNeighborY="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A70C7EF6-296F-4D80-BB26-7D77F36F55D9}" type="pres">
      <dgm:prSet presAssocID="{346A63F5-DFFD-4C27-A072-E0CB184BC718}" presName="hierChild2" presStyleCnt="0"/>
      <dgm:spPr/>
    </dgm:pt>
    <dgm:pt modelId="{FFCE78F2-3B6F-4AED-AD53-8CA0BF4E682B}" type="pres">
      <dgm:prSet presAssocID="{6EF27760-3200-410E-9A64-41827914DE73}" presName="hierRoot1" presStyleCnt="0"/>
      <dgm:spPr/>
    </dgm:pt>
    <dgm:pt modelId="{21A22C78-C4DB-46CC-93D0-CB911FDE82B9}" type="pres">
      <dgm:prSet presAssocID="{6EF27760-3200-410E-9A64-41827914DE73}" presName="composite" presStyleCnt="0"/>
      <dgm:spPr/>
    </dgm:pt>
    <dgm:pt modelId="{57DDBF3E-AA07-4697-BBBF-745D2CC6A375}" type="pres">
      <dgm:prSet presAssocID="{6EF27760-3200-410E-9A64-41827914DE73}" presName="background" presStyleLbl="node0" presStyleIdx="2" presStyleCnt="4"/>
      <dgm:spPr/>
    </dgm:pt>
    <dgm:pt modelId="{F0FFBCBC-7926-4725-8689-ED1679FF2894}" type="pres">
      <dgm:prSet presAssocID="{6EF27760-3200-410E-9A64-41827914DE73}" presName="text" presStyleLbl="fgAcc0" presStyleIdx="2" presStyleCnt="4" custScaleX="54137" custScaleY="30939" custLinFactY="65991" custLinFactNeighborX="-23199" custLinFactNeighborY="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365692D7-9716-4127-8CA0-BECFB8E57432}" type="pres">
      <dgm:prSet presAssocID="{6EF27760-3200-410E-9A64-41827914DE73}" presName="hierChild2" presStyleCnt="0"/>
      <dgm:spPr/>
    </dgm:pt>
    <dgm:pt modelId="{4AB0E6DC-6761-4F63-BE9D-4541CEF15D0F}" type="pres">
      <dgm:prSet presAssocID="{BF97ED8D-7992-4F72-965C-553BB2DB89B8}" presName="hierRoot1" presStyleCnt="0"/>
      <dgm:spPr/>
    </dgm:pt>
    <dgm:pt modelId="{D5E61DA9-0983-427E-8C95-1176D0B809DA}" type="pres">
      <dgm:prSet presAssocID="{BF97ED8D-7992-4F72-965C-553BB2DB89B8}" presName="composite" presStyleCnt="0"/>
      <dgm:spPr/>
    </dgm:pt>
    <dgm:pt modelId="{57B80056-18FC-4F6C-A7BD-E74008EA0C5E}" type="pres">
      <dgm:prSet presAssocID="{BF97ED8D-7992-4F72-965C-553BB2DB89B8}" presName="background" presStyleLbl="node0" presStyleIdx="3" presStyleCnt="4"/>
      <dgm:spPr/>
    </dgm:pt>
    <dgm:pt modelId="{5A0C4ED2-E0A7-4C48-BC1C-F63D01909062}" type="pres">
      <dgm:prSet presAssocID="{BF97ED8D-7992-4F72-965C-553BB2DB89B8}" presName="text" presStyleLbl="fgAcc0" presStyleIdx="3" presStyleCnt="4" custScaleX="54137" custScaleY="30939" custLinFactY="65991" custLinFactNeighborX="496" custLinFactNeighborY="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E9885C35-92F2-4CEE-80E3-0EE73B5C4752}" type="pres">
      <dgm:prSet presAssocID="{BF97ED8D-7992-4F72-965C-553BB2DB89B8}" presName="hierChild2" presStyleCnt="0"/>
      <dgm:spPr/>
    </dgm:pt>
  </dgm:ptLst>
  <dgm:cxnLst>
    <dgm:cxn modelId="{181B099E-AD60-499D-82DF-ECAE51AB01A6}" type="presOf" srcId="{BF97ED8D-7992-4F72-965C-553BB2DB89B8}" destId="{5A0C4ED2-E0A7-4C48-BC1C-F63D01909062}" srcOrd="0" destOrd="0" presId="urn:microsoft.com/office/officeart/2005/8/layout/hierarchy1"/>
    <dgm:cxn modelId="{A6E40A8D-5381-43A4-AF76-71586AB97EA8}" srcId="{7FF03733-93F0-4222-9F75-B838C5DCD635}" destId="{6EF27760-3200-410E-9A64-41827914DE73}" srcOrd="2" destOrd="0" parTransId="{8AB90A72-BB34-4BD2-9BAB-87094606FBD5}" sibTransId="{7AB5E45D-2044-4E77-9EB5-2280A8AA9C3A}"/>
    <dgm:cxn modelId="{AD1BE43E-8A38-4872-A69C-441E21FE8455}" type="presOf" srcId="{7FF03733-93F0-4222-9F75-B838C5DCD635}" destId="{3B906C76-6858-4484-93B8-FF0B4A3957B8}" srcOrd="0" destOrd="0" presId="urn:microsoft.com/office/officeart/2005/8/layout/hierarchy1"/>
    <dgm:cxn modelId="{129A0CC0-3952-463B-BDC2-F130A13FAA65}" type="presOf" srcId="{58BE898E-50CD-4B1C-B731-1FF3E61DA1D0}" destId="{79D49CEB-1C7C-4D38-B583-5D4CEF94B0F5}" srcOrd="0" destOrd="0" presId="urn:microsoft.com/office/officeart/2005/8/layout/hierarchy1"/>
    <dgm:cxn modelId="{9BF7AB99-BE0B-4344-8E40-437EB5EE63F2}" srcId="{F64AB422-CFF3-4E80-AE97-62CFA0093574}" destId="{E5302452-DDE1-4DA1-B3C2-E3C1917EC1F6}" srcOrd="0" destOrd="0" parTransId="{2DC37EB8-21F6-4168-89F8-1BF56C282EF9}" sibTransId="{F1131F29-0A71-4CED-B95B-6683719718C7}"/>
    <dgm:cxn modelId="{3FECD59E-FBC6-400F-A77B-67DAD1B87A6B}" type="presOf" srcId="{E5302452-DDE1-4DA1-B3C2-E3C1917EC1F6}" destId="{C5790F25-5C4D-4352-B127-7829C96A2134}" srcOrd="0" destOrd="0" presId="urn:microsoft.com/office/officeart/2005/8/layout/hierarchy1"/>
    <dgm:cxn modelId="{77350D01-3799-4F12-B1DF-B5138EFF2991}" srcId="{F64AB422-CFF3-4E80-AE97-62CFA0093574}" destId="{A973CF6F-237F-47BF-AC9F-488001F90865}" srcOrd="1" destOrd="0" parTransId="{58BE898E-50CD-4B1C-B731-1FF3E61DA1D0}" sibTransId="{6D44F485-74C6-4091-84F4-F07C76079D58}"/>
    <dgm:cxn modelId="{2A68BEE9-D309-4D71-82F8-EF563EDDD9B2}" type="presOf" srcId="{2DC37EB8-21F6-4168-89F8-1BF56C282EF9}" destId="{BFA4EA40-059A-4C2A-B981-C1B41F3327F8}" srcOrd="0" destOrd="0" presId="urn:microsoft.com/office/officeart/2005/8/layout/hierarchy1"/>
    <dgm:cxn modelId="{EC0222FC-1DB9-4EE8-8731-D43C087AD8DA}" srcId="{E5302452-DDE1-4DA1-B3C2-E3C1917EC1F6}" destId="{09F2389C-3C3A-4FED-8B2F-B216A61A9A2E}" srcOrd="0" destOrd="0" parTransId="{A4670019-7B6D-49CA-BF3D-C0CEFE67680F}" sibTransId="{8BA669D4-AE3D-4B27-A1EC-FB022B07DAB8}"/>
    <dgm:cxn modelId="{27C15C98-40DE-48EE-B527-AED67AC1FFD3}" srcId="{7FF03733-93F0-4222-9F75-B838C5DCD635}" destId="{346A63F5-DFFD-4C27-A072-E0CB184BC718}" srcOrd="1" destOrd="0" parTransId="{5389FD86-EC01-43BA-9FAD-033B1796A4C7}" sibTransId="{3E2F373B-3928-4156-B5A1-407A49ECE927}"/>
    <dgm:cxn modelId="{8F6F4AEF-686D-465C-9FD5-B5BD3F7D1950}" type="presOf" srcId="{A4670019-7B6D-49CA-BF3D-C0CEFE67680F}" destId="{5E2DDA17-4FB6-4583-9692-6E6BB5CAF703}" srcOrd="0" destOrd="0" presId="urn:microsoft.com/office/officeart/2005/8/layout/hierarchy1"/>
    <dgm:cxn modelId="{0E80DCE2-F3BB-4C3B-971C-B29E7FFAB776}" type="presOf" srcId="{F64AB422-CFF3-4E80-AE97-62CFA0093574}" destId="{3FA02656-0A5F-42E1-B11E-3FEF7F9972D9}" srcOrd="0" destOrd="0" presId="urn:microsoft.com/office/officeart/2005/8/layout/hierarchy1"/>
    <dgm:cxn modelId="{46D1D020-5799-4AB2-B639-E5E0D1956414}" type="presOf" srcId="{346A63F5-DFFD-4C27-A072-E0CB184BC718}" destId="{0795D7E5-5F77-4AE6-AD16-B902E2A4F313}" srcOrd="0" destOrd="0" presId="urn:microsoft.com/office/officeart/2005/8/layout/hierarchy1"/>
    <dgm:cxn modelId="{48E35035-535B-40D6-BAD2-8A192B2F2F11}" srcId="{7FF03733-93F0-4222-9F75-B838C5DCD635}" destId="{BF97ED8D-7992-4F72-965C-553BB2DB89B8}" srcOrd="3" destOrd="0" parTransId="{1D864DDC-48B8-4BD1-B637-ACAD779BF271}" sibTransId="{C4504B59-046C-4B7D-85A7-DBB233968426}"/>
    <dgm:cxn modelId="{5A23BEDB-A719-437E-8D24-C334928003CA}" srcId="{7FF03733-93F0-4222-9F75-B838C5DCD635}" destId="{F64AB422-CFF3-4E80-AE97-62CFA0093574}" srcOrd="0" destOrd="0" parTransId="{ED1A4266-F5FE-4F4F-BB7B-C8C50A15DED4}" sibTransId="{55980C10-C4E6-4A1B-B7DB-D84BFB465309}"/>
    <dgm:cxn modelId="{4D3BB442-F788-4EBE-A23D-B28CB9C392A3}" type="presOf" srcId="{A973CF6F-237F-47BF-AC9F-488001F90865}" destId="{D5564002-28A2-4004-9B4B-3A7AAF133DDD}" srcOrd="0" destOrd="0" presId="urn:microsoft.com/office/officeart/2005/8/layout/hierarchy1"/>
    <dgm:cxn modelId="{EB170535-8672-4CCA-B9A7-C4633C392AAF}" type="presOf" srcId="{09F2389C-3C3A-4FED-8B2F-B216A61A9A2E}" destId="{EBEEA448-B8B5-4937-9BEF-24F65CC3111E}" srcOrd="0" destOrd="0" presId="urn:microsoft.com/office/officeart/2005/8/layout/hierarchy1"/>
    <dgm:cxn modelId="{BE5FEB20-4002-4BCF-8797-D4A381267906}" type="presOf" srcId="{6EF27760-3200-410E-9A64-41827914DE73}" destId="{F0FFBCBC-7926-4725-8689-ED1679FF2894}" srcOrd="0" destOrd="0" presId="urn:microsoft.com/office/officeart/2005/8/layout/hierarchy1"/>
    <dgm:cxn modelId="{A5F66921-303F-4041-99A7-0E92DAA26573}" type="presParOf" srcId="{3B906C76-6858-4484-93B8-FF0B4A3957B8}" destId="{62FC0073-68EF-431A-8FB6-14AAB7923778}" srcOrd="0" destOrd="0" presId="urn:microsoft.com/office/officeart/2005/8/layout/hierarchy1"/>
    <dgm:cxn modelId="{7AA44093-7762-4A9C-9359-F02EE588F544}" type="presParOf" srcId="{62FC0073-68EF-431A-8FB6-14AAB7923778}" destId="{612F276A-ED99-42A4-9588-653D3E090D50}" srcOrd="0" destOrd="0" presId="urn:microsoft.com/office/officeart/2005/8/layout/hierarchy1"/>
    <dgm:cxn modelId="{24D3924C-4039-4069-8D7E-E9561A313B26}" type="presParOf" srcId="{612F276A-ED99-42A4-9588-653D3E090D50}" destId="{57D9DA92-19A0-4C7F-B8D9-E640BBD309E1}" srcOrd="0" destOrd="0" presId="urn:microsoft.com/office/officeart/2005/8/layout/hierarchy1"/>
    <dgm:cxn modelId="{794553A5-C7AE-4137-A728-B090EF39E23A}" type="presParOf" srcId="{612F276A-ED99-42A4-9588-653D3E090D50}" destId="{3FA02656-0A5F-42E1-B11E-3FEF7F9972D9}" srcOrd="1" destOrd="0" presId="urn:microsoft.com/office/officeart/2005/8/layout/hierarchy1"/>
    <dgm:cxn modelId="{E2ADFA02-F61A-421A-8B28-93FDDB83BB6D}" type="presParOf" srcId="{62FC0073-68EF-431A-8FB6-14AAB7923778}" destId="{D7785B81-6EC0-4208-A051-C0AA27B0BE3B}" srcOrd="1" destOrd="0" presId="urn:microsoft.com/office/officeart/2005/8/layout/hierarchy1"/>
    <dgm:cxn modelId="{F572AB1D-D5FA-4CC1-A3DD-2B22FA829490}" type="presParOf" srcId="{D7785B81-6EC0-4208-A051-C0AA27B0BE3B}" destId="{BFA4EA40-059A-4C2A-B981-C1B41F3327F8}" srcOrd="0" destOrd="0" presId="urn:microsoft.com/office/officeart/2005/8/layout/hierarchy1"/>
    <dgm:cxn modelId="{861CBC2E-D982-4640-B7E1-590DBC603168}" type="presParOf" srcId="{D7785B81-6EC0-4208-A051-C0AA27B0BE3B}" destId="{91902993-11F2-4F48-83B8-3420A785B5E6}" srcOrd="1" destOrd="0" presId="urn:microsoft.com/office/officeart/2005/8/layout/hierarchy1"/>
    <dgm:cxn modelId="{B0DC549E-8A21-42AB-91DB-0C720F6539E1}" type="presParOf" srcId="{91902993-11F2-4F48-83B8-3420A785B5E6}" destId="{CA05F4FC-A583-450C-8D22-13E0A604B02E}" srcOrd="0" destOrd="0" presId="urn:microsoft.com/office/officeart/2005/8/layout/hierarchy1"/>
    <dgm:cxn modelId="{DEFAF31E-7EE8-4CAB-85CB-CCD20D230B29}" type="presParOf" srcId="{CA05F4FC-A583-450C-8D22-13E0A604B02E}" destId="{0C3E5734-ED4B-48E6-ABBA-31A73BC739A7}" srcOrd="0" destOrd="0" presId="urn:microsoft.com/office/officeart/2005/8/layout/hierarchy1"/>
    <dgm:cxn modelId="{062F8A9D-3405-46EC-A00F-6D41412EB209}" type="presParOf" srcId="{CA05F4FC-A583-450C-8D22-13E0A604B02E}" destId="{C5790F25-5C4D-4352-B127-7829C96A2134}" srcOrd="1" destOrd="0" presId="urn:microsoft.com/office/officeart/2005/8/layout/hierarchy1"/>
    <dgm:cxn modelId="{374A1498-0F24-42F6-8BBE-6C40D71C2E6D}" type="presParOf" srcId="{91902993-11F2-4F48-83B8-3420A785B5E6}" destId="{51EEA28E-2D6F-462C-B9DF-FD4BCA2793E1}" srcOrd="1" destOrd="0" presId="urn:microsoft.com/office/officeart/2005/8/layout/hierarchy1"/>
    <dgm:cxn modelId="{98CD979A-1EC2-4DC3-98BE-FCBDF1B1F8A7}" type="presParOf" srcId="{51EEA28E-2D6F-462C-B9DF-FD4BCA2793E1}" destId="{5E2DDA17-4FB6-4583-9692-6E6BB5CAF703}" srcOrd="0" destOrd="0" presId="urn:microsoft.com/office/officeart/2005/8/layout/hierarchy1"/>
    <dgm:cxn modelId="{EDB89652-CA4D-4637-92ED-AE229FC18D63}" type="presParOf" srcId="{51EEA28E-2D6F-462C-B9DF-FD4BCA2793E1}" destId="{4D3526C0-B6B4-42B0-950E-A495AAC86C35}" srcOrd="1" destOrd="0" presId="urn:microsoft.com/office/officeart/2005/8/layout/hierarchy1"/>
    <dgm:cxn modelId="{C7430C36-25C0-45AE-BF37-CBAD107D3296}" type="presParOf" srcId="{4D3526C0-B6B4-42B0-950E-A495AAC86C35}" destId="{609254E1-4AC5-428E-B900-1F94295DD50F}" srcOrd="0" destOrd="0" presId="urn:microsoft.com/office/officeart/2005/8/layout/hierarchy1"/>
    <dgm:cxn modelId="{439B24F2-7758-45D4-8BB7-86D74F41BF5F}" type="presParOf" srcId="{609254E1-4AC5-428E-B900-1F94295DD50F}" destId="{8B5BE3AC-C8A6-4D76-AA1E-C067DDC295B0}" srcOrd="0" destOrd="0" presId="urn:microsoft.com/office/officeart/2005/8/layout/hierarchy1"/>
    <dgm:cxn modelId="{52EE0534-116E-4EFF-AC4E-F3A7398ED9D0}" type="presParOf" srcId="{609254E1-4AC5-428E-B900-1F94295DD50F}" destId="{EBEEA448-B8B5-4937-9BEF-24F65CC3111E}" srcOrd="1" destOrd="0" presId="urn:microsoft.com/office/officeart/2005/8/layout/hierarchy1"/>
    <dgm:cxn modelId="{712B27C3-6EAA-45DC-9A07-3943327E35DD}" type="presParOf" srcId="{4D3526C0-B6B4-42B0-950E-A495AAC86C35}" destId="{FB55251B-457B-45EF-805A-7C935A5DFFBF}" srcOrd="1" destOrd="0" presId="urn:microsoft.com/office/officeart/2005/8/layout/hierarchy1"/>
    <dgm:cxn modelId="{26B7584B-4F59-4CE3-BDF8-7157C8466E6E}" type="presParOf" srcId="{D7785B81-6EC0-4208-A051-C0AA27B0BE3B}" destId="{79D49CEB-1C7C-4D38-B583-5D4CEF94B0F5}" srcOrd="2" destOrd="0" presId="urn:microsoft.com/office/officeart/2005/8/layout/hierarchy1"/>
    <dgm:cxn modelId="{EAFCCC9F-749E-4BE1-83CB-BAA3AD384694}" type="presParOf" srcId="{D7785B81-6EC0-4208-A051-C0AA27B0BE3B}" destId="{04CA1A8D-9AD8-41F3-ACC7-0FD75A8EECDD}" srcOrd="3" destOrd="0" presId="urn:microsoft.com/office/officeart/2005/8/layout/hierarchy1"/>
    <dgm:cxn modelId="{C29F745C-2935-4CDE-B7EB-05812517EA21}" type="presParOf" srcId="{04CA1A8D-9AD8-41F3-ACC7-0FD75A8EECDD}" destId="{887D08C1-10E8-4759-8C0A-BECE16FB9666}" srcOrd="0" destOrd="0" presId="urn:microsoft.com/office/officeart/2005/8/layout/hierarchy1"/>
    <dgm:cxn modelId="{4F502EDE-3A25-4D8B-B260-6A2BA42BB2FF}" type="presParOf" srcId="{887D08C1-10E8-4759-8C0A-BECE16FB9666}" destId="{F9DA0809-68EE-4A89-8787-CFF507293B36}" srcOrd="0" destOrd="0" presId="urn:microsoft.com/office/officeart/2005/8/layout/hierarchy1"/>
    <dgm:cxn modelId="{0DC965C5-F776-475A-BA58-C0325901138D}" type="presParOf" srcId="{887D08C1-10E8-4759-8C0A-BECE16FB9666}" destId="{D5564002-28A2-4004-9B4B-3A7AAF133DDD}" srcOrd="1" destOrd="0" presId="urn:microsoft.com/office/officeart/2005/8/layout/hierarchy1"/>
    <dgm:cxn modelId="{83744E01-5B7B-48A0-8150-34344FABEA04}" type="presParOf" srcId="{04CA1A8D-9AD8-41F3-ACC7-0FD75A8EECDD}" destId="{DC4D606F-ACE5-4BF3-8901-EF47C6423D73}" srcOrd="1" destOrd="0" presId="urn:microsoft.com/office/officeart/2005/8/layout/hierarchy1"/>
    <dgm:cxn modelId="{0090A574-5082-4868-B4EB-FA85B9F66F1C}" type="presParOf" srcId="{3B906C76-6858-4484-93B8-FF0B4A3957B8}" destId="{C46A9A84-E896-46FD-A647-AC54D516592C}" srcOrd="1" destOrd="0" presId="urn:microsoft.com/office/officeart/2005/8/layout/hierarchy1"/>
    <dgm:cxn modelId="{2F8785F1-E92F-4144-BCED-CE625E9DDF34}" type="presParOf" srcId="{C46A9A84-E896-46FD-A647-AC54D516592C}" destId="{7EBCBA66-C566-494B-BCA6-7297ED3CB87C}" srcOrd="0" destOrd="0" presId="urn:microsoft.com/office/officeart/2005/8/layout/hierarchy1"/>
    <dgm:cxn modelId="{73A1197E-37F8-40B2-AEB3-59E028D70D22}" type="presParOf" srcId="{7EBCBA66-C566-494B-BCA6-7297ED3CB87C}" destId="{A5F49563-7A0F-49E8-B109-3E9CFA9DF4BE}" srcOrd="0" destOrd="0" presId="urn:microsoft.com/office/officeart/2005/8/layout/hierarchy1"/>
    <dgm:cxn modelId="{67197F98-3D37-4712-BD21-63A690B8BE19}" type="presParOf" srcId="{7EBCBA66-C566-494B-BCA6-7297ED3CB87C}" destId="{0795D7E5-5F77-4AE6-AD16-B902E2A4F313}" srcOrd="1" destOrd="0" presId="urn:microsoft.com/office/officeart/2005/8/layout/hierarchy1"/>
    <dgm:cxn modelId="{C7E3428D-CA11-4191-9F4B-6D0BCD5D661A}" type="presParOf" srcId="{C46A9A84-E896-46FD-A647-AC54D516592C}" destId="{A70C7EF6-296F-4D80-BB26-7D77F36F55D9}" srcOrd="1" destOrd="0" presId="urn:microsoft.com/office/officeart/2005/8/layout/hierarchy1"/>
    <dgm:cxn modelId="{61EE8408-D4E2-421F-99D7-8A61C7D4C2A0}" type="presParOf" srcId="{3B906C76-6858-4484-93B8-FF0B4A3957B8}" destId="{FFCE78F2-3B6F-4AED-AD53-8CA0BF4E682B}" srcOrd="2" destOrd="0" presId="urn:microsoft.com/office/officeart/2005/8/layout/hierarchy1"/>
    <dgm:cxn modelId="{50E1CF7F-2CCC-4D03-B29E-DB600B2C1EDD}" type="presParOf" srcId="{FFCE78F2-3B6F-4AED-AD53-8CA0BF4E682B}" destId="{21A22C78-C4DB-46CC-93D0-CB911FDE82B9}" srcOrd="0" destOrd="0" presId="urn:microsoft.com/office/officeart/2005/8/layout/hierarchy1"/>
    <dgm:cxn modelId="{8BAEE288-C918-4648-BA4A-3E768229A693}" type="presParOf" srcId="{21A22C78-C4DB-46CC-93D0-CB911FDE82B9}" destId="{57DDBF3E-AA07-4697-BBBF-745D2CC6A375}" srcOrd="0" destOrd="0" presId="urn:microsoft.com/office/officeart/2005/8/layout/hierarchy1"/>
    <dgm:cxn modelId="{2343AE45-CB6A-4D09-AD82-23617E4A09D8}" type="presParOf" srcId="{21A22C78-C4DB-46CC-93D0-CB911FDE82B9}" destId="{F0FFBCBC-7926-4725-8689-ED1679FF2894}" srcOrd="1" destOrd="0" presId="urn:microsoft.com/office/officeart/2005/8/layout/hierarchy1"/>
    <dgm:cxn modelId="{511CE304-3D2E-4A2A-AEFB-631ED60F4B69}" type="presParOf" srcId="{FFCE78F2-3B6F-4AED-AD53-8CA0BF4E682B}" destId="{365692D7-9716-4127-8CA0-BECFB8E57432}" srcOrd="1" destOrd="0" presId="urn:microsoft.com/office/officeart/2005/8/layout/hierarchy1"/>
    <dgm:cxn modelId="{7390D32B-61DA-41F6-8493-BA77956F1922}" type="presParOf" srcId="{3B906C76-6858-4484-93B8-FF0B4A3957B8}" destId="{4AB0E6DC-6761-4F63-BE9D-4541CEF15D0F}" srcOrd="3" destOrd="0" presId="urn:microsoft.com/office/officeart/2005/8/layout/hierarchy1"/>
    <dgm:cxn modelId="{61CB7881-1728-4A11-A54E-4E7C1F940852}" type="presParOf" srcId="{4AB0E6DC-6761-4F63-BE9D-4541CEF15D0F}" destId="{D5E61DA9-0983-427E-8C95-1176D0B809DA}" srcOrd="0" destOrd="0" presId="urn:microsoft.com/office/officeart/2005/8/layout/hierarchy1"/>
    <dgm:cxn modelId="{6D745B1E-9DA5-4BF7-BE80-D621C4BEE460}" type="presParOf" srcId="{D5E61DA9-0983-427E-8C95-1176D0B809DA}" destId="{57B80056-18FC-4F6C-A7BD-E74008EA0C5E}" srcOrd="0" destOrd="0" presId="urn:microsoft.com/office/officeart/2005/8/layout/hierarchy1"/>
    <dgm:cxn modelId="{0632AA62-0F05-4BFE-8FD4-BDBABEC3682E}" type="presParOf" srcId="{D5E61DA9-0983-427E-8C95-1176D0B809DA}" destId="{5A0C4ED2-E0A7-4C48-BC1C-F63D01909062}" srcOrd="1" destOrd="0" presId="urn:microsoft.com/office/officeart/2005/8/layout/hierarchy1"/>
    <dgm:cxn modelId="{4F3ADC16-CFDE-40EB-9197-7CA5FB744AF1}" type="presParOf" srcId="{4AB0E6DC-6761-4F63-BE9D-4541CEF15D0F}" destId="{E9885C35-92F2-4CEE-80E3-0EE73B5C4752}" srcOrd="1" destOrd="0" presId="urn:microsoft.com/office/officeart/2005/8/layout/hierarchy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90BBA-1FA1-49EE-A726-DC1F29AE38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27D776D9-6FB3-4697-A3F3-8E856638E25A}">
      <dgm:prSet phldrT="[Text]" custT="1"/>
      <dgm:spPr/>
      <dgm:t>
        <a:bodyPr/>
        <a:lstStyle/>
        <a:p>
          <a:r>
            <a:rPr lang="mk-MK" sz="1400" b="1" dirty="0" smtClean="0"/>
            <a:t>Комплициран дивертикулитис</a:t>
          </a:r>
          <a:endParaRPr lang="mk-MK" sz="1400" b="1" dirty="0"/>
        </a:p>
      </dgm:t>
    </dgm:pt>
    <dgm:pt modelId="{CFE40F06-B358-4E91-BF54-20F5C6169D32}" type="parTrans" cxnId="{52D2D70B-D6B7-496A-A00D-789EDFF448AB}">
      <dgm:prSet/>
      <dgm:spPr/>
      <dgm:t>
        <a:bodyPr/>
        <a:lstStyle/>
        <a:p>
          <a:endParaRPr lang="mk-MK"/>
        </a:p>
      </dgm:t>
    </dgm:pt>
    <dgm:pt modelId="{048CAFC3-A78A-4B81-B55C-66A45956844C}" type="sibTrans" cxnId="{52D2D70B-D6B7-496A-A00D-789EDFF448AB}">
      <dgm:prSet/>
      <dgm:spPr/>
      <dgm:t>
        <a:bodyPr/>
        <a:lstStyle/>
        <a:p>
          <a:endParaRPr lang="mk-MK"/>
        </a:p>
      </dgm:t>
    </dgm:pt>
    <dgm:pt modelId="{A69054CE-BACD-49EC-A755-9A524D22A9CD}">
      <dgm:prSet phldrT="[Text]" custT="1"/>
      <dgm:spPr/>
      <dgm:t>
        <a:bodyPr/>
        <a:lstStyle/>
        <a:p>
          <a:r>
            <a:rPr lang="mk-MK" sz="2400" dirty="0" smtClean="0"/>
            <a:t>абсцес</a:t>
          </a:r>
          <a:endParaRPr lang="mk-MK" sz="2400" dirty="0"/>
        </a:p>
      </dgm:t>
    </dgm:pt>
    <dgm:pt modelId="{E64BE6D8-692C-4A34-B04B-88C9219F23FF}" type="parTrans" cxnId="{CBDF6139-74AA-41DB-9130-2DBC8817582D}">
      <dgm:prSet/>
      <dgm:spPr/>
      <dgm:t>
        <a:bodyPr/>
        <a:lstStyle/>
        <a:p>
          <a:endParaRPr lang="mk-MK"/>
        </a:p>
      </dgm:t>
    </dgm:pt>
    <dgm:pt modelId="{C9224747-FB86-4099-8463-7CDB0D5386A4}" type="sibTrans" cxnId="{CBDF6139-74AA-41DB-9130-2DBC8817582D}">
      <dgm:prSet/>
      <dgm:spPr/>
      <dgm:t>
        <a:bodyPr/>
        <a:lstStyle/>
        <a:p>
          <a:endParaRPr lang="mk-MK"/>
        </a:p>
      </dgm:t>
    </dgm:pt>
    <dgm:pt modelId="{21479DCF-5D85-42EE-BCB7-9193EBAB55EF}">
      <dgm:prSet phldrT="[Text]" custT="1"/>
      <dgm:spPr/>
      <dgm:t>
        <a:bodyPr/>
        <a:lstStyle/>
        <a:p>
          <a:r>
            <a:rPr lang="mk-MK" sz="2400" dirty="0" smtClean="0"/>
            <a:t>фистула</a:t>
          </a:r>
          <a:endParaRPr lang="mk-MK" sz="2400" dirty="0"/>
        </a:p>
      </dgm:t>
    </dgm:pt>
    <dgm:pt modelId="{3A933D6E-8DA3-47C9-9EEA-7165783A19A8}" type="parTrans" cxnId="{B6F9B031-787F-4070-A3A8-76D487E8A15F}">
      <dgm:prSet/>
      <dgm:spPr/>
      <dgm:t>
        <a:bodyPr/>
        <a:lstStyle/>
        <a:p>
          <a:endParaRPr lang="mk-MK"/>
        </a:p>
      </dgm:t>
    </dgm:pt>
    <dgm:pt modelId="{59AA584E-4E2D-46E1-BFC6-F35D332977BF}" type="sibTrans" cxnId="{B6F9B031-787F-4070-A3A8-76D487E8A15F}">
      <dgm:prSet/>
      <dgm:spPr/>
      <dgm:t>
        <a:bodyPr/>
        <a:lstStyle/>
        <a:p>
          <a:endParaRPr lang="mk-MK"/>
        </a:p>
      </dgm:t>
    </dgm:pt>
    <dgm:pt modelId="{D4B3E849-BBE6-44C6-8145-A01DF6B2975B}">
      <dgm:prSet phldrT="[Text]"/>
      <dgm:spPr/>
      <dgm:t>
        <a:bodyPr/>
        <a:lstStyle/>
        <a:p>
          <a:r>
            <a:rPr lang="mk-MK" b="1" dirty="0" smtClean="0"/>
            <a:t>Перфорација</a:t>
          </a:r>
        </a:p>
        <a:p>
          <a:r>
            <a:rPr lang="mk-MK" b="1" dirty="0" smtClean="0"/>
            <a:t>и перитонитис</a:t>
          </a:r>
          <a:endParaRPr lang="mk-MK" b="1" dirty="0"/>
        </a:p>
      </dgm:t>
    </dgm:pt>
    <dgm:pt modelId="{3B12E9E0-EB98-4B44-8434-42A9BAA989A1}" type="parTrans" cxnId="{7D590849-7237-4D0E-9B0E-7029AC1CCE36}">
      <dgm:prSet/>
      <dgm:spPr/>
      <dgm:t>
        <a:bodyPr/>
        <a:lstStyle/>
        <a:p>
          <a:endParaRPr lang="mk-MK"/>
        </a:p>
      </dgm:t>
    </dgm:pt>
    <dgm:pt modelId="{552BD559-D3A1-4408-AC47-5DF0541BA70C}" type="sibTrans" cxnId="{7D590849-7237-4D0E-9B0E-7029AC1CCE36}">
      <dgm:prSet/>
      <dgm:spPr/>
      <dgm:t>
        <a:bodyPr/>
        <a:lstStyle/>
        <a:p>
          <a:endParaRPr lang="mk-MK"/>
        </a:p>
      </dgm:t>
    </dgm:pt>
    <dgm:pt modelId="{9BD44422-66B7-4B75-B5B9-DF058367F656}">
      <dgm:prSet phldrT="[Text]" custT="1"/>
      <dgm:spPr/>
      <dgm:t>
        <a:bodyPr/>
        <a:lstStyle/>
        <a:p>
          <a:r>
            <a:rPr lang="mk-MK" sz="1600" b="1" dirty="0" smtClean="0"/>
            <a:t>Цревна обструкција</a:t>
          </a:r>
          <a:endParaRPr lang="mk-MK" sz="1600" b="1" dirty="0"/>
        </a:p>
      </dgm:t>
    </dgm:pt>
    <dgm:pt modelId="{45373DAD-DABD-4DB2-ADD4-116B76693B33}" type="parTrans" cxnId="{60423867-0C62-4862-8329-683C6F026DED}">
      <dgm:prSet/>
      <dgm:spPr/>
      <dgm:t>
        <a:bodyPr/>
        <a:lstStyle/>
        <a:p>
          <a:endParaRPr lang="mk-MK"/>
        </a:p>
      </dgm:t>
    </dgm:pt>
    <dgm:pt modelId="{9E68C6C3-2123-4B56-B315-6E0ECCE7F630}" type="sibTrans" cxnId="{60423867-0C62-4862-8329-683C6F026DED}">
      <dgm:prSet/>
      <dgm:spPr/>
      <dgm:t>
        <a:bodyPr/>
        <a:lstStyle/>
        <a:p>
          <a:endParaRPr lang="mk-MK"/>
        </a:p>
      </dgm:t>
    </dgm:pt>
    <dgm:pt modelId="{B06C2367-B0AA-48BE-80EC-7DB58DAD47B9}" type="pres">
      <dgm:prSet presAssocID="{A8290BBA-1FA1-49EE-A726-DC1F29AE38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FBE84E8C-E999-4B9B-BD39-18DD7B9B7D1F}" type="pres">
      <dgm:prSet presAssocID="{27D776D9-6FB3-4697-A3F3-8E856638E25A}" presName="hierRoot1" presStyleCnt="0"/>
      <dgm:spPr/>
    </dgm:pt>
    <dgm:pt modelId="{631BA34D-0C51-4D16-B11F-4542D36E6D5D}" type="pres">
      <dgm:prSet presAssocID="{27D776D9-6FB3-4697-A3F3-8E856638E25A}" presName="composite" presStyleCnt="0"/>
      <dgm:spPr/>
    </dgm:pt>
    <dgm:pt modelId="{8C5740C4-D96C-4619-A857-178DC4C1BE80}" type="pres">
      <dgm:prSet presAssocID="{27D776D9-6FB3-4697-A3F3-8E856638E25A}" presName="background" presStyleLbl="node0" presStyleIdx="0" presStyleCnt="5"/>
      <dgm:spPr/>
    </dgm:pt>
    <dgm:pt modelId="{EDDF029A-ECA1-43A2-B57A-1948E2877523}" type="pres">
      <dgm:prSet presAssocID="{27D776D9-6FB3-4697-A3F3-8E856638E25A}" presName="text" presStyleLbl="fgAcc0" presStyleIdx="0" presStyleCnt="5" custScaleX="120857" custLinFactX="100000" custLinFactY="-93942" custLinFactNeighborX="154620" custLinFactNeighborY="-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92C6520E-77D6-4C95-942E-408E8D0B6178}" type="pres">
      <dgm:prSet presAssocID="{27D776D9-6FB3-4697-A3F3-8E856638E25A}" presName="hierChild2" presStyleCnt="0"/>
      <dgm:spPr/>
    </dgm:pt>
    <dgm:pt modelId="{3C69617C-585C-4834-B2F2-7FC4BC0E534F}" type="pres">
      <dgm:prSet presAssocID="{A69054CE-BACD-49EC-A755-9A524D22A9CD}" presName="hierRoot1" presStyleCnt="0"/>
      <dgm:spPr/>
    </dgm:pt>
    <dgm:pt modelId="{B30F9960-1047-4C84-87AB-67029BF1143F}" type="pres">
      <dgm:prSet presAssocID="{A69054CE-BACD-49EC-A755-9A524D22A9CD}" presName="composite" presStyleCnt="0"/>
      <dgm:spPr/>
    </dgm:pt>
    <dgm:pt modelId="{D03E467C-50EE-49E5-A33A-0721E72E33FB}" type="pres">
      <dgm:prSet presAssocID="{A69054CE-BACD-49EC-A755-9A524D22A9CD}" presName="background" presStyleLbl="node0" presStyleIdx="1" presStyleCnt="5"/>
      <dgm:spPr/>
    </dgm:pt>
    <dgm:pt modelId="{430761AE-C3E2-4731-9D42-3CAD5B41DF54}" type="pres">
      <dgm:prSet presAssocID="{A69054CE-BACD-49EC-A755-9A524D22A9CD}" presName="text" presStyleLbl="fgAcc0" presStyleIdx="1" presStyleCnt="5" custLinFactNeighborX="-70965" custLinFactNeighborY="-13284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AE358C8A-D6DB-486A-9A6E-4579535AF6DE}" type="pres">
      <dgm:prSet presAssocID="{A69054CE-BACD-49EC-A755-9A524D22A9CD}" presName="hierChild2" presStyleCnt="0"/>
      <dgm:spPr/>
    </dgm:pt>
    <dgm:pt modelId="{2F58BA0F-E3B0-46EE-B8C5-02C7B63CAF73}" type="pres">
      <dgm:prSet presAssocID="{21479DCF-5D85-42EE-BCB7-9193EBAB55EF}" presName="hierRoot1" presStyleCnt="0"/>
      <dgm:spPr/>
    </dgm:pt>
    <dgm:pt modelId="{7FF0F158-C5F0-48FF-A750-2127AFCD38B1}" type="pres">
      <dgm:prSet presAssocID="{21479DCF-5D85-42EE-BCB7-9193EBAB55EF}" presName="composite" presStyleCnt="0"/>
      <dgm:spPr/>
    </dgm:pt>
    <dgm:pt modelId="{21FBDC85-E3E6-4FB1-B809-5896C0894911}" type="pres">
      <dgm:prSet presAssocID="{21479DCF-5D85-42EE-BCB7-9193EBAB55EF}" presName="background" presStyleLbl="node0" presStyleIdx="2" presStyleCnt="5"/>
      <dgm:spPr/>
    </dgm:pt>
    <dgm:pt modelId="{55108A81-093D-4187-9CE5-E1A77DBAFC5A}" type="pres">
      <dgm:prSet presAssocID="{21479DCF-5D85-42EE-BCB7-9193EBAB55EF}" presName="text" presStyleLbl="fgAcc0" presStyleIdx="2" presStyleCnt="5" custLinFactNeighborX="-26325" custLinFactNeighborY="-13284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874F8464-7138-439C-805D-5BB2C3E6323B}" type="pres">
      <dgm:prSet presAssocID="{21479DCF-5D85-42EE-BCB7-9193EBAB55EF}" presName="hierChild2" presStyleCnt="0"/>
      <dgm:spPr/>
    </dgm:pt>
    <dgm:pt modelId="{9D65F1A9-DC9F-4EC8-A590-1A5A9E2EE4D4}" type="pres">
      <dgm:prSet presAssocID="{D4B3E849-BBE6-44C6-8145-A01DF6B2975B}" presName="hierRoot1" presStyleCnt="0"/>
      <dgm:spPr/>
    </dgm:pt>
    <dgm:pt modelId="{FA86D503-B961-42D7-BE8C-79071E350C65}" type="pres">
      <dgm:prSet presAssocID="{D4B3E849-BBE6-44C6-8145-A01DF6B2975B}" presName="composite" presStyleCnt="0"/>
      <dgm:spPr/>
    </dgm:pt>
    <dgm:pt modelId="{86DBD681-000B-4009-B29C-FB0507E75195}" type="pres">
      <dgm:prSet presAssocID="{D4B3E849-BBE6-44C6-8145-A01DF6B2975B}" presName="background" presStyleLbl="node0" presStyleIdx="3" presStyleCnt="5"/>
      <dgm:spPr/>
    </dgm:pt>
    <dgm:pt modelId="{2ED0E707-BED6-4F7E-8C85-8853FAC308D2}" type="pres">
      <dgm:prSet presAssocID="{D4B3E849-BBE6-44C6-8145-A01DF6B2975B}" presName="text" presStyleLbl="fgAcc0" presStyleIdx="3" presStyleCnt="5" custLinFactNeighborX="-12972" custLinFactNeighborY="-13284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D110B215-DE8E-4519-A420-DB78E398C368}" type="pres">
      <dgm:prSet presAssocID="{D4B3E849-BBE6-44C6-8145-A01DF6B2975B}" presName="hierChild2" presStyleCnt="0"/>
      <dgm:spPr/>
    </dgm:pt>
    <dgm:pt modelId="{3008D328-EBBE-416F-87E9-F9B38AC378BD}" type="pres">
      <dgm:prSet presAssocID="{9BD44422-66B7-4B75-B5B9-DF058367F656}" presName="hierRoot1" presStyleCnt="0"/>
      <dgm:spPr/>
    </dgm:pt>
    <dgm:pt modelId="{346AA993-CC74-438E-B6F4-FA34CC74C64D}" type="pres">
      <dgm:prSet presAssocID="{9BD44422-66B7-4B75-B5B9-DF058367F656}" presName="composite" presStyleCnt="0"/>
      <dgm:spPr/>
    </dgm:pt>
    <dgm:pt modelId="{493F0E28-03A2-43A1-92E6-FCDB14599D14}" type="pres">
      <dgm:prSet presAssocID="{9BD44422-66B7-4B75-B5B9-DF058367F656}" presName="background" presStyleLbl="node0" presStyleIdx="4" presStyleCnt="5"/>
      <dgm:spPr/>
    </dgm:pt>
    <dgm:pt modelId="{3D6BFEF7-CBA8-4C70-9FB1-3B4971C1CDDD}" type="pres">
      <dgm:prSet presAssocID="{9BD44422-66B7-4B75-B5B9-DF058367F656}" presName="text" presStyleLbl="fgAcc0" presStyleIdx="4" presStyleCnt="5" custLinFactNeighborX="1064" custLinFactNeighborY="-4873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E08837AD-4EAC-4FEB-A81B-60BCDDB97B3B}" type="pres">
      <dgm:prSet presAssocID="{9BD44422-66B7-4B75-B5B9-DF058367F656}" presName="hierChild2" presStyleCnt="0"/>
      <dgm:spPr/>
    </dgm:pt>
  </dgm:ptLst>
  <dgm:cxnLst>
    <dgm:cxn modelId="{588462A1-07EF-41B2-A293-32FF73E37A7C}" type="presOf" srcId="{27D776D9-6FB3-4697-A3F3-8E856638E25A}" destId="{EDDF029A-ECA1-43A2-B57A-1948E2877523}" srcOrd="0" destOrd="0" presId="urn:microsoft.com/office/officeart/2005/8/layout/hierarchy1"/>
    <dgm:cxn modelId="{CBDF6139-74AA-41DB-9130-2DBC8817582D}" srcId="{A8290BBA-1FA1-49EE-A726-DC1F29AE383C}" destId="{A69054CE-BACD-49EC-A755-9A524D22A9CD}" srcOrd="1" destOrd="0" parTransId="{E64BE6D8-692C-4A34-B04B-88C9219F23FF}" sibTransId="{C9224747-FB86-4099-8463-7CDB0D5386A4}"/>
    <dgm:cxn modelId="{FEA8F6DB-8B81-40E0-9566-BC40EBF6F3BE}" type="presOf" srcId="{21479DCF-5D85-42EE-BCB7-9193EBAB55EF}" destId="{55108A81-093D-4187-9CE5-E1A77DBAFC5A}" srcOrd="0" destOrd="0" presId="urn:microsoft.com/office/officeart/2005/8/layout/hierarchy1"/>
    <dgm:cxn modelId="{B5D827AE-081D-4C40-B5BF-23E5254A8693}" type="presOf" srcId="{9BD44422-66B7-4B75-B5B9-DF058367F656}" destId="{3D6BFEF7-CBA8-4C70-9FB1-3B4971C1CDDD}" srcOrd="0" destOrd="0" presId="urn:microsoft.com/office/officeart/2005/8/layout/hierarchy1"/>
    <dgm:cxn modelId="{C895849C-4FC1-47D0-8AE0-17C4D4DC0DC4}" type="presOf" srcId="{A8290BBA-1FA1-49EE-A726-DC1F29AE383C}" destId="{B06C2367-B0AA-48BE-80EC-7DB58DAD47B9}" srcOrd="0" destOrd="0" presId="urn:microsoft.com/office/officeart/2005/8/layout/hierarchy1"/>
    <dgm:cxn modelId="{B6F9B031-787F-4070-A3A8-76D487E8A15F}" srcId="{A8290BBA-1FA1-49EE-A726-DC1F29AE383C}" destId="{21479DCF-5D85-42EE-BCB7-9193EBAB55EF}" srcOrd="2" destOrd="0" parTransId="{3A933D6E-8DA3-47C9-9EEA-7165783A19A8}" sibTransId="{59AA584E-4E2D-46E1-BFC6-F35D332977BF}"/>
    <dgm:cxn modelId="{2B8202FE-B067-4C91-9318-71C189069C6E}" type="presOf" srcId="{A69054CE-BACD-49EC-A755-9A524D22A9CD}" destId="{430761AE-C3E2-4731-9D42-3CAD5B41DF54}" srcOrd="0" destOrd="0" presId="urn:microsoft.com/office/officeart/2005/8/layout/hierarchy1"/>
    <dgm:cxn modelId="{7D590849-7237-4D0E-9B0E-7029AC1CCE36}" srcId="{A8290BBA-1FA1-49EE-A726-DC1F29AE383C}" destId="{D4B3E849-BBE6-44C6-8145-A01DF6B2975B}" srcOrd="3" destOrd="0" parTransId="{3B12E9E0-EB98-4B44-8434-42A9BAA989A1}" sibTransId="{552BD559-D3A1-4408-AC47-5DF0541BA70C}"/>
    <dgm:cxn modelId="{60423867-0C62-4862-8329-683C6F026DED}" srcId="{A8290BBA-1FA1-49EE-A726-DC1F29AE383C}" destId="{9BD44422-66B7-4B75-B5B9-DF058367F656}" srcOrd="4" destOrd="0" parTransId="{45373DAD-DABD-4DB2-ADD4-116B76693B33}" sibTransId="{9E68C6C3-2123-4B56-B315-6E0ECCE7F630}"/>
    <dgm:cxn modelId="{52D2D70B-D6B7-496A-A00D-789EDFF448AB}" srcId="{A8290BBA-1FA1-49EE-A726-DC1F29AE383C}" destId="{27D776D9-6FB3-4697-A3F3-8E856638E25A}" srcOrd="0" destOrd="0" parTransId="{CFE40F06-B358-4E91-BF54-20F5C6169D32}" sibTransId="{048CAFC3-A78A-4B81-B55C-66A45956844C}"/>
    <dgm:cxn modelId="{1FCA4068-2F2F-4743-8F72-28854EAAE634}" type="presOf" srcId="{D4B3E849-BBE6-44C6-8145-A01DF6B2975B}" destId="{2ED0E707-BED6-4F7E-8C85-8853FAC308D2}" srcOrd="0" destOrd="0" presId="urn:microsoft.com/office/officeart/2005/8/layout/hierarchy1"/>
    <dgm:cxn modelId="{ED9E895D-836A-43D2-922F-232D0BFE97BA}" type="presParOf" srcId="{B06C2367-B0AA-48BE-80EC-7DB58DAD47B9}" destId="{FBE84E8C-E999-4B9B-BD39-18DD7B9B7D1F}" srcOrd="0" destOrd="0" presId="urn:microsoft.com/office/officeart/2005/8/layout/hierarchy1"/>
    <dgm:cxn modelId="{10FA4CD4-5B8B-46C2-ACF8-13BCD1DEB84F}" type="presParOf" srcId="{FBE84E8C-E999-4B9B-BD39-18DD7B9B7D1F}" destId="{631BA34D-0C51-4D16-B11F-4542D36E6D5D}" srcOrd="0" destOrd="0" presId="urn:microsoft.com/office/officeart/2005/8/layout/hierarchy1"/>
    <dgm:cxn modelId="{6B5B6D3A-4235-4FB6-A752-599B75F951F6}" type="presParOf" srcId="{631BA34D-0C51-4D16-B11F-4542D36E6D5D}" destId="{8C5740C4-D96C-4619-A857-178DC4C1BE80}" srcOrd="0" destOrd="0" presId="urn:microsoft.com/office/officeart/2005/8/layout/hierarchy1"/>
    <dgm:cxn modelId="{7D490B82-F8E1-49E5-BB76-65B2C0F4D30E}" type="presParOf" srcId="{631BA34D-0C51-4D16-B11F-4542D36E6D5D}" destId="{EDDF029A-ECA1-43A2-B57A-1948E2877523}" srcOrd="1" destOrd="0" presId="urn:microsoft.com/office/officeart/2005/8/layout/hierarchy1"/>
    <dgm:cxn modelId="{E05C72B4-2797-45D6-9A64-76642721A4E9}" type="presParOf" srcId="{FBE84E8C-E999-4B9B-BD39-18DD7B9B7D1F}" destId="{92C6520E-77D6-4C95-942E-408E8D0B6178}" srcOrd="1" destOrd="0" presId="urn:microsoft.com/office/officeart/2005/8/layout/hierarchy1"/>
    <dgm:cxn modelId="{1A79DD13-A3B9-4672-A44D-8E895CA5D712}" type="presParOf" srcId="{B06C2367-B0AA-48BE-80EC-7DB58DAD47B9}" destId="{3C69617C-585C-4834-B2F2-7FC4BC0E534F}" srcOrd="1" destOrd="0" presId="urn:microsoft.com/office/officeart/2005/8/layout/hierarchy1"/>
    <dgm:cxn modelId="{A75DF027-90AE-4454-8E91-D7496706FBC8}" type="presParOf" srcId="{3C69617C-585C-4834-B2F2-7FC4BC0E534F}" destId="{B30F9960-1047-4C84-87AB-67029BF1143F}" srcOrd="0" destOrd="0" presId="urn:microsoft.com/office/officeart/2005/8/layout/hierarchy1"/>
    <dgm:cxn modelId="{EB53F8F3-0C53-4074-A113-1239CBEF5218}" type="presParOf" srcId="{B30F9960-1047-4C84-87AB-67029BF1143F}" destId="{D03E467C-50EE-49E5-A33A-0721E72E33FB}" srcOrd="0" destOrd="0" presId="urn:microsoft.com/office/officeart/2005/8/layout/hierarchy1"/>
    <dgm:cxn modelId="{BC637A99-C11E-4A1A-96E1-A15E763CF78A}" type="presParOf" srcId="{B30F9960-1047-4C84-87AB-67029BF1143F}" destId="{430761AE-C3E2-4731-9D42-3CAD5B41DF54}" srcOrd="1" destOrd="0" presId="urn:microsoft.com/office/officeart/2005/8/layout/hierarchy1"/>
    <dgm:cxn modelId="{67B97777-34CC-48B0-B665-FC91C44E1438}" type="presParOf" srcId="{3C69617C-585C-4834-B2F2-7FC4BC0E534F}" destId="{AE358C8A-D6DB-486A-9A6E-4579535AF6DE}" srcOrd="1" destOrd="0" presId="urn:microsoft.com/office/officeart/2005/8/layout/hierarchy1"/>
    <dgm:cxn modelId="{B23A576A-F756-4969-94B5-F8805F041992}" type="presParOf" srcId="{B06C2367-B0AA-48BE-80EC-7DB58DAD47B9}" destId="{2F58BA0F-E3B0-46EE-B8C5-02C7B63CAF73}" srcOrd="2" destOrd="0" presId="urn:microsoft.com/office/officeart/2005/8/layout/hierarchy1"/>
    <dgm:cxn modelId="{5BFA1DDC-35C8-4103-94EC-E52730703B42}" type="presParOf" srcId="{2F58BA0F-E3B0-46EE-B8C5-02C7B63CAF73}" destId="{7FF0F158-C5F0-48FF-A750-2127AFCD38B1}" srcOrd="0" destOrd="0" presId="urn:microsoft.com/office/officeart/2005/8/layout/hierarchy1"/>
    <dgm:cxn modelId="{F552BEB5-D018-46FB-B935-EB73473BA69F}" type="presParOf" srcId="{7FF0F158-C5F0-48FF-A750-2127AFCD38B1}" destId="{21FBDC85-E3E6-4FB1-B809-5896C0894911}" srcOrd="0" destOrd="0" presId="urn:microsoft.com/office/officeart/2005/8/layout/hierarchy1"/>
    <dgm:cxn modelId="{6897FA36-1B55-4B18-A66E-6351F511A846}" type="presParOf" srcId="{7FF0F158-C5F0-48FF-A750-2127AFCD38B1}" destId="{55108A81-093D-4187-9CE5-E1A77DBAFC5A}" srcOrd="1" destOrd="0" presId="urn:microsoft.com/office/officeart/2005/8/layout/hierarchy1"/>
    <dgm:cxn modelId="{65CF45C9-4434-4CBC-B654-7E0A71461375}" type="presParOf" srcId="{2F58BA0F-E3B0-46EE-B8C5-02C7B63CAF73}" destId="{874F8464-7138-439C-805D-5BB2C3E6323B}" srcOrd="1" destOrd="0" presId="urn:microsoft.com/office/officeart/2005/8/layout/hierarchy1"/>
    <dgm:cxn modelId="{67CF1DBD-31FC-4495-BB6F-5D64FA32405A}" type="presParOf" srcId="{B06C2367-B0AA-48BE-80EC-7DB58DAD47B9}" destId="{9D65F1A9-DC9F-4EC8-A590-1A5A9E2EE4D4}" srcOrd="3" destOrd="0" presId="urn:microsoft.com/office/officeart/2005/8/layout/hierarchy1"/>
    <dgm:cxn modelId="{41D40BE8-2F68-49E7-86BB-4F4A209EFDC9}" type="presParOf" srcId="{9D65F1A9-DC9F-4EC8-A590-1A5A9E2EE4D4}" destId="{FA86D503-B961-42D7-BE8C-79071E350C65}" srcOrd="0" destOrd="0" presId="urn:microsoft.com/office/officeart/2005/8/layout/hierarchy1"/>
    <dgm:cxn modelId="{5058AE1B-D879-45A1-B4B6-F7801BCF5323}" type="presParOf" srcId="{FA86D503-B961-42D7-BE8C-79071E350C65}" destId="{86DBD681-000B-4009-B29C-FB0507E75195}" srcOrd="0" destOrd="0" presId="urn:microsoft.com/office/officeart/2005/8/layout/hierarchy1"/>
    <dgm:cxn modelId="{45662438-5DA8-4E45-ABCF-71C6AE564CA5}" type="presParOf" srcId="{FA86D503-B961-42D7-BE8C-79071E350C65}" destId="{2ED0E707-BED6-4F7E-8C85-8853FAC308D2}" srcOrd="1" destOrd="0" presId="urn:microsoft.com/office/officeart/2005/8/layout/hierarchy1"/>
    <dgm:cxn modelId="{267DAC9B-2C08-4EF2-8E0B-C1291D2AE691}" type="presParOf" srcId="{9D65F1A9-DC9F-4EC8-A590-1A5A9E2EE4D4}" destId="{D110B215-DE8E-4519-A420-DB78E398C368}" srcOrd="1" destOrd="0" presId="urn:microsoft.com/office/officeart/2005/8/layout/hierarchy1"/>
    <dgm:cxn modelId="{786C2B0F-813C-40EE-967B-0484CFBB0D6D}" type="presParOf" srcId="{B06C2367-B0AA-48BE-80EC-7DB58DAD47B9}" destId="{3008D328-EBBE-416F-87E9-F9B38AC378BD}" srcOrd="4" destOrd="0" presId="urn:microsoft.com/office/officeart/2005/8/layout/hierarchy1"/>
    <dgm:cxn modelId="{8DAE7E04-587B-4404-B972-1D258F93E79F}" type="presParOf" srcId="{3008D328-EBBE-416F-87E9-F9B38AC378BD}" destId="{346AA993-CC74-438E-B6F4-FA34CC74C64D}" srcOrd="0" destOrd="0" presId="urn:microsoft.com/office/officeart/2005/8/layout/hierarchy1"/>
    <dgm:cxn modelId="{03056D13-1A2A-4820-BFCF-C7581052DD30}" type="presParOf" srcId="{346AA993-CC74-438E-B6F4-FA34CC74C64D}" destId="{493F0E28-03A2-43A1-92E6-FCDB14599D14}" srcOrd="0" destOrd="0" presId="urn:microsoft.com/office/officeart/2005/8/layout/hierarchy1"/>
    <dgm:cxn modelId="{E3A545FC-D8DA-4CA8-9AD7-1D2AD3F152B9}" type="presParOf" srcId="{346AA993-CC74-438E-B6F4-FA34CC74C64D}" destId="{3D6BFEF7-CBA8-4C70-9FB1-3B4971C1CDDD}" srcOrd="1" destOrd="0" presId="urn:microsoft.com/office/officeart/2005/8/layout/hierarchy1"/>
    <dgm:cxn modelId="{C43C67EF-AD9A-45FF-807F-91FC80569C3E}" type="presParOf" srcId="{3008D328-EBBE-416F-87E9-F9B38AC378BD}" destId="{E08837AD-4EAC-4FEB-A81B-60BCDDB97B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290BBA-1FA1-49EE-A726-DC1F29AE38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27D776D9-6FB3-4697-A3F3-8E856638E25A}">
      <dgm:prSet phldrT="[Text]" custT="1"/>
      <dgm:spPr/>
      <dgm:t>
        <a:bodyPr/>
        <a:lstStyle/>
        <a:p>
          <a:r>
            <a:rPr lang="mk-MK" sz="1800" b="1" dirty="0" smtClean="0"/>
            <a:t>локализација</a:t>
          </a:r>
          <a:endParaRPr lang="mk-MK" sz="1800" b="1" dirty="0"/>
        </a:p>
      </dgm:t>
    </dgm:pt>
    <dgm:pt modelId="{CFE40F06-B358-4E91-BF54-20F5C6169D32}" type="parTrans" cxnId="{52D2D70B-D6B7-496A-A00D-789EDFF448AB}">
      <dgm:prSet/>
      <dgm:spPr/>
      <dgm:t>
        <a:bodyPr/>
        <a:lstStyle/>
        <a:p>
          <a:endParaRPr lang="mk-MK"/>
        </a:p>
      </dgm:t>
    </dgm:pt>
    <dgm:pt modelId="{048CAFC3-A78A-4B81-B55C-66A45956844C}" type="sibTrans" cxnId="{52D2D70B-D6B7-496A-A00D-789EDFF448AB}">
      <dgm:prSet/>
      <dgm:spPr/>
      <dgm:t>
        <a:bodyPr/>
        <a:lstStyle/>
        <a:p>
          <a:endParaRPr lang="mk-MK"/>
        </a:p>
      </dgm:t>
    </dgm:pt>
    <dgm:pt modelId="{A69054CE-BACD-49EC-A755-9A524D22A9CD}">
      <dgm:prSet phldrT="[Text]" custT="1"/>
      <dgm:spPr/>
      <dgm:t>
        <a:bodyPr/>
        <a:lstStyle/>
        <a:p>
          <a:r>
            <a:rPr lang="mk-MK" sz="2000" dirty="0" smtClean="0"/>
            <a:t>колоноскопија</a:t>
          </a:r>
          <a:endParaRPr lang="mk-MK" sz="2000" dirty="0"/>
        </a:p>
      </dgm:t>
    </dgm:pt>
    <dgm:pt modelId="{E64BE6D8-692C-4A34-B04B-88C9219F23FF}" type="parTrans" cxnId="{CBDF6139-74AA-41DB-9130-2DBC8817582D}">
      <dgm:prSet/>
      <dgm:spPr/>
      <dgm:t>
        <a:bodyPr/>
        <a:lstStyle/>
        <a:p>
          <a:endParaRPr lang="mk-MK"/>
        </a:p>
      </dgm:t>
    </dgm:pt>
    <dgm:pt modelId="{C9224747-FB86-4099-8463-7CDB0D5386A4}" type="sibTrans" cxnId="{CBDF6139-74AA-41DB-9130-2DBC8817582D}">
      <dgm:prSet/>
      <dgm:spPr/>
      <dgm:t>
        <a:bodyPr/>
        <a:lstStyle/>
        <a:p>
          <a:endParaRPr lang="mk-MK"/>
        </a:p>
      </dgm:t>
    </dgm:pt>
    <dgm:pt modelId="{21479DCF-5D85-42EE-BCB7-9193EBAB55EF}">
      <dgm:prSet phldrT="[Text]" custT="1"/>
      <dgm:spPr/>
      <dgm:t>
        <a:bodyPr/>
        <a:lstStyle/>
        <a:p>
          <a:r>
            <a:rPr lang="mk-MK" sz="2400" dirty="0" smtClean="0"/>
            <a:t>Скен со маркирани Ерц</a:t>
          </a:r>
          <a:endParaRPr lang="mk-MK" sz="2400" dirty="0"/>
        </a:p>
      </dgm:t>
    </dgm:pt>
    <dgm:pt modelId="{3A933D6E-8DA3-47C9-9EEA-7165783A19A8}" type="parTrans" cxnId="{B6F9B031-787F-4070-A3A8-76D487E8A15F}">
      <dgm:prSet/>
      <dgm:spPr/>
      <dgm:t>
        <a:bodyPr/>
        <a:lstStyle/>
        <a:p>
          <a:endParaRPr lang="mk-MK"/>
        </a:p>
      </dgm:t>
    </dgm:pt>
    <dgm:pt modelId="{59AA584E-4E2D-46E1-BFC6-F35D332977BF}" type="sibTrans" cxnId="{B6F9B031-787F-4070-A3A8-76D487E8A15F}">
      <dgm:prSet/>
      <dgm:spPr/>
      <dgm:t>
        <a:bodyPr/>
        <a:lstStyle/>
        <a:p>
          <a:endParaRPr lang="mk-MK"/>
        </a:p>
      </dgm:t>
    </dgm:pt>
    <dgm:pt modelId="{D4B3E849-BBE6-44C6-8145-A01DF6B2975B}">
      <dgm:prSet phldrT="[Text]"/>
      <dgm:spPr/>
      <dgm:t>
        <a:bodyPr/>
        <a:lstStyle/>
        <a:p>
          <a:r>
            <a:rPr lang="mk-MK" b="1" dirty="0" smtClean="0"/>
            <a:t>ангиографија</a:t>
          </a:r>
          <a:endParaRPr lang="mk-MK" b="1" dirty="0"/>
        </a:p>
      </dgm:t>
    </dgm:pt>
    <dgm:pt modelId="{3B12E9E0-EB98-4B44-8434-42A9BAA989A1}" type="parTrans" cxnId="{7D590849-7237-4D0E-9B0E-7029AC1CCE36}">
      <dgm:prSet/>
      <dgm:spPr/>
      <dgm:t>
        <a:bodyPr/>
        <a:lstStyle/>
        <a:p>
          <a:endParaRPr lang="mk-MK"/>
        </a:p>
      </dgm:t>
    </dgm:pt>
    <dgm:pt modelId="{552BD559-D3A1-4408-AC47-5DF0541BA70C}" type="sibTrans" cxnId="{7D590849-7237-4D0E-9B0E-7029AC1CCE36}">
      <dgm:prSet/>
      <dgm:spPr/>
      <dgm:t>
        <a:bodyPr/>
        <a:lstStyle/>
        <a:p>
          <a:endParaRPr lang="mk-MK"/>
        </a:p>
      </dgm:t>
    </dgm:pt>
    <dgm:pt modelId="{B06C2367-B0AA-48BE-80EC-7DB58DAD47B9}" type="pres">
      <dgm:prSet presAssocID="{A8290BBA-1FA1-49EE-A726-DC1F29AE38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FBE84E8C-E999-4B9B-BD39-18DD7B9B7D1F}" type="pres">
      <dgm:prSet presAssocID="{27D776D9-6FB3-4697-A3F3-8E856638E25A}" presName="hierRoot1" presStyleCnt="0"/>
      <dgm:spPr/>
    </dgm:pt>
    <dgm:pt modelId="{631BA34D-0C51-4D16-B11F-4542D36E6D5D}" type="pres">
      <dgm:prSet presAssocID="{27D776D9-6FB3-4697-A3F3-8E856638E25A}" presName="composite" presStyleCnt="0"/>
      <dgm:spPr/>
    </dgm:pt>
    <dgm:pt modelId="{8C5740C4-D96C-4619-A857-178DC4C1BE80}" type="pres">
      <dgm:prSet presAssocID="{27D776D9-6FB3-4697-A3F3-8E856638E25A}" presName="background" presStyleLbl="node0" presStyleIdx="0" presStyleCnt="4"/>
      <dgm:spPr/>
    </dgm:pt>
    <dgm:pt modelId="{EDDF029A-ECA1-43A2-B57A-1948E2877523}" type="pres">
      <dgm:prSet presAssocID="{27D776D9-6FB3-4697-A3F3-8E856638E25A}" presName="text" presStyleLbl="fgAcc0" presStyleIdx="0" presStyleCnt="4" custLinFactX="94314" custLinFactY="-644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92C6520E-77D6-4C95-942E-408E8D0B6178}" type="pres">
      <dgm:prSet presAssocID="{27D776D9-6FB3-4697-A3F3-8E856638E25A}" presName="hierChild2" presStyleCnt="0"/>
      <dgm:spPr/>
    </dgm:pt>
    <dgm:pt modelId="{3C69617C-585C-4834-B2F2-7FC4BC0E534F}" type="pres">
      <dgm:prSet presAssocID="{A69054CE-BACD-49EC-A755-9A524D22A9CD}" presName="hierRoot1" presStyleCnt="0"/>
      <dgm:spPr/>
    </dgm:pt>
    <dgm:pt modelId="{B30F9960-1047-4C84-87AB-67029BF1143F}" type="pres">
      <dgm:prSet presAssocID="{A69054CE-BACD-49EC-A755-9A524D22A9CD}" presName="composite" presStyleCnt="0"/>
      <dgm:spPr/>
    </dgm:pt>
    <dgm:pt modelId="{D03E467C-50EE-49E5-A33A-0721E72E33FB}" type="pres">
      <dgm:prSet presAssocID="{A69054CE-BACD-49EC-A755-9A524D22A9CD}" presName="background" presStyleLbl="node0" presStyleIdx="1" presStyleCnt="4"/>
      <dgm:spPr/>
    </dgm:pt>
    <dgm:pt modelId="{430761AE-C3E2-4731-9D42-3CAD5B41DF54}" type="pres">
      <dgm:prSet presAssocID="{A69054CE-BACD-49EC-A755-9A524D22A9CD}" presName="text" presStyleLbl="fgAcc0" presStyleIdx="1" presStyleCnt="4" custScaleX="109619" custLinFactNeighborX="-70965" custLinFactNeighborY="-13284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AE358C8A-D6DB-486A-9A6E-4579535AF6DE}" type="pres">
      <dgm:prSet presAssocID="{A69054CE-BACD-49EC-A755-9A524D22A9CD}" presName="hierChild2" presStyleCnt="0"/>
      <dgm:spPr/>
    </dgm:pt>
    <dgm:pt modelId="{2F58BA0F-E3B0-46EE-B8C5-02C7B63CAF73}" type="pres">
      <dgm:prSet presAssocID="{21479DCF-5D85-42EE-BCB7-9193EBAB55EF}" presName="hierRoot1" presStyleCnt="0"/>
      <dgm:spPr/>
    </dgm:pt>
    <dgm:pt modelId="{7FF0F158-C5F0-48FF-A750-2127AFCD38B1}" type="pres">
      <dgm:prSet presAssocID="{21479DCF-5D85-42EE-BCB7-9193EBAB55EF}" presName="composite" presStyleCnt="0"/>
      <dgm:spPr/>
    </dgm:pt>
    <dgm:pt modelId="{21FBDC85-E3E6-4FB1-B809-5896C0894911}" type="pres">
      <dgm:prSet presAssocID="{21479DCF-5D85-42EE-BCB7-9193EBAB55EF}" presName="background" presStyleLbl="node0" presStyleIdx="2" presStyleCnt="4"/>
      <dgm:spPr/>
    </dgm:pt>
    <dgm:pt modelId="{55108A81-093D-4187-9CE5-E1A77DBAFC5A}" type="pres">
      <dgm:prSet presAssocID="{21479DCF-5D85-42EE-BCB7-9193EBAB55EF}" presName="text" presStyleLbl="fgAcc0" presStyleIdx="2" presStyleCnt="4" custLinFactNeighborX="-26325" custLinFactNeighborY="-13284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874F8464-7138-439C-805D-5BB2C3E6323B}" type="pres">
      <dgm:prSet presAssocID="{21479DCF-5D85-42EE-BCB7-9193EBAB55EF}" presName="hierChild2" presStyleCnt="0"/>
      <dgm:spPr/>
    </dgm:pt>
    <dgm:pt modelId="{9D65F1A9-DC9F-4EC8-A590-1A5A9E2EE4D4}" type="pres">
      <dgm:prSet presAssocID="{D4B3E849-BBE6-44C6-8145-A01DF6B2975B}" presName="hierRoot1" presStyleCnt="0"/>
      <dgm:spPr/>
    </dgm:pt>
    <dgm:pt modelId="{FA86D503-B961-42D7-BE8C-79071E350C65}" type="pres">
      <dgm:prSet presAssocID="{D4B3E849-BBE6-44C6-8145-A01DF6B2975B}" presName="composite" presStyleCnt="0"/>
      <dgm:spPr/>
    </dgm:pt>
    <dgm:pt modelId="{86DBD681-000B-4009-B29C-FB0507E75195}" type="pres">
      <dgm:prSet presAssocID="{D4B3E849-BBE6-44C6-8145-A01DF6B2975B}" presName="background" presStyleLbl="node0" presStyleIdx="3" presStyleCnt="4"/>
      <dgm:spPr/>
    </dgm:pt>
    <dgm:pt modelId="{2ED0E707-BED6-4F7E-8C85-8853FAC308D2}" type="pres">
      <dgm:prSet presAssocID="{D4B3E849-BBE6-44C6-8145-A01DF6B2975B}" presName="text" presStyleLbl="fgAcc0" presStyleIdx="3" presStyleCnt="4" custLinFactNeighborX="-12972" custLinFactNeighborY="-13284">
        <dgm:presLayoutVars>
          <dgm:chPref val="3"/>
        </dgm:presLayoutVars>
      </dgm:prSet>
      <dgm:spPr/>
      <dgm:t>
        <a:bodyPr/>
        <a:lstStyle/>
        <a:p>
          <a:endParaRPr lang="mk-MK"/>
        </a:p>
      </dgm:t>
    </dgm:pt>
    <dgm:pt modelId="{D110B215-DE8E-4519-A420-DB78E398C368}" type="pres">
      <dgm:prSet presAssocID="{D4B3E849-BBE6-44C6-8145-A01DF6B2975B}" presName="hierChild2" presStyleCnt="0"/>
      <dgm:spPr/>
    </dgm:pt>
  </dgm:ptLst>
  <dgm:cxnLst>
    <dgm:cxn modelId="{CBDF6139-74AA-41DB-9130-2DBC8817582D}" srcId="{A8290BBA-1FA1-49EE-A726-DC1F29AE383C}" destId="{A69054CE-BACD-49EC-A755-9A524D22A9CD}" srcOrd="1" destOrd="0" parTransId="{E64BE6D8-692C-4A34-B04B-88C9219F23FF}" sibTransId="{C9224747-FB86-4099-8463-7CDB0D5386A4}"/>
    <dgm:cxn modelId="{6B5C6682-CAB0-459D-ADC7-44C0C2ADFCAD}" type="presOf" srcId="{A8290BBA-1FA1-49EE-A726-DC1F29AE383C}" destId="{B06C2367-B0AA-48BE-80EC-7DB58DAD47B9}" srcOrd="0" destOrd="0" presId="urn:microsoft.com/office/officeart/2005/8/layout/hierarchy1"/>
    <dgm:cxn modelId="{CCCF46C2-FB5C-49E6-B5D3-11BFD4395033}" type="presOf" srcId="{21479DCF-5D85-42EE-BCB7-9193EBAB55EF}" destId="{55108A81-093D-4187-9CE5-E1A77DBAFC5A}" srcOrd="0" destOrd="0" presId="urn:microsoft.com/office/officeart/2005/8/layout/hierarchy1"/>
    <dgm:cxn modelId="{F04E1AD4-949A-476C-B93C-212031E74E9C}" type="presOf" srcId="{D4B3E849-BBE6-44C6-8145-A01DF6B2975B}" destId="{2ED0E707-BED6-4F7E-8C85-8853FAC308D2}" srcOrd="0" destOrd="0" presId="urn:microsoft.com/office/officeart/2005/8/layout/hierarchy1"/>
    <dgm:cxn modelId="{B6F9B031-787F-4070-A3A8-76D487E8A15F}" srcId="{A8290BBA-1FA1-49EE-A726-DC1F29AE383C}" destId="{21479DCF-5D85-42EE-BCB7-9193EBAB55EF}" srcOrd="2" destOrd="0" parTransId="{3A933D6E-8DA3-47C9-9EEA-7165783A19A8}" sibTransId="{59AA584E-4E2D-46E1-BFC6-F35D332977BF}"/>
    <dgm:cxn modelId="{DDF962A7-7452-49A2-80DD-CB600A92F47A}" type="presOf" srcId="{27D776D9-6FB3-4697-A3F3-8E856638E25A}" destId="{EDDF029A-ECA1-43A2-B57A-1948E2877523}" srcOrd="0" destOrd="0" presId="urn:microsoft.com/office/officeart/2005/8/layout/hierarchy1"/>
    <dgm:cxn modelId="{36964618-8917-4B9B-A999-5522B2E59227}" type="presOf" srcId="{A69054CE-BACD-49EC-A755-9A524D22A9CD}" destId="{430761AE-C3E2-4731-9D42-3CAD5B41DF54}" srcOrd="0" destOrd="0" presId="urn:microsoft.com/office/officeart/2005/8/layout/hierarchy1"/>
    <dgm:cxn modelId="{7D590849-7237-4D0E-9B0E-7029AC1CCE36}" srcId="{A8290BBA-1FA1-49EE-A726-DC1F29AE383C}" destId="{D4B3E849-BBE6-44C6-8145-A01DF6B2975B}" srcOrd="3" destOrd="0" parTransId="{3B12E9E0-EB98-4B44-8434-42A9BAA989A1}" sibTransId="{552BD559-D3A1-4408-AC47-5DF0541BA70C}"/>
    <dgm:cxn modelId="{52D2D70B-D6B7-496A-A00D-789EDFF448AB}" srcId="{A8290BBA-1FA1-49EE-A726-DC1F29AE383C}" destId="{27D776D9-6FB3-4697-A3F3-8E856638E25A}" srcOrd="0" destOrd="0" parTransId="{CFE40F06-B358-4E91-BF54-20F5C6169D32}" sibTransId="{048CAFC3-A78A-4B81-B55C-66A45956844C}"/>
    <dgm:cxn modelId="{159D30D1-6D94-4184-8482-A3B5AA73ADEE}" type="presParOf" srcId="{B06C2367-B0AA-48BE-80EC-7DB58DAD47B9}" destId="{FBE84E8C-E999-4B9B-BD39-18DD7B9B7D1F}" srcOrd="0" destOrd="0" presId="urn:microsoft.com/office/officeart/2005/8/layout/hierarchy1"/>
    <dgm:cxn modelId="{73EED6D1-93C5-49B5-BA10-D28A670F058B}" type="presParOf" srcId="{FBE84E8C-E999-4B9B-BD39-18DD7B9B7D1F}" destId="{631BA34D-0C51-4D16-B11F-4542D36E6D5D}" srcOrd="0" destOrd="0" presId="urn:microsoft.com/office/officeart/2005/8/layout/hierarchy1"/>
    <dgm:cxn modelId="{D772F4F0-D6C0-4FD6-8496-7DA1C70C5326}" type="presParOf" srcId="{631BA34D-0C51-4D16-B11F-4542D36E6D5D}" destId="{8C5740C4-D96C-4619-A857-178DC4C1BE80}" srcOrd="0" destOrd="0" presId="urn:microsoft.com/office/officeart/2005/8/layout/hierarchy1"/>
    <dgm:cxn modelId="{818E80D8-E4FB-4034-944D-308EE118FC46}" type="presParOf" srcId="{631BA34D-0C51-4D16-B11F-4542D36E6D5D}" destId="{EDDF029A-ECA1-43A2-B57A-1948E2877523}" srcOrd="1" destOrd="0" presId="urn:microsoft.com/office/officeart/2005/8/layout/hierarchy1"/>
    <dgm:cxn modelId="{D00677E0-ECDD-41B0-AEF8-BC09895BA278}" type="presParOf" srcId="{FBE84E8C-E999-4B9B-BD39-18DD7B9B7D1F}" destId="{92C6520E-77D6-4C95-942E-408E8D0B6178}" srcOrd="1" destOrd="0" presId="urn:microsoft.com/office/officeart/2005/8/layout/hierarchy1"/>
    <dgm:cxn modelId="{16A9316D-2B73-4C61-9307-0ED6E8296F81}" type="presParOf" srcId="{B06C2367-B0AA-48BE-80EC-7DB58DAD47B9}" destId="{3C69617C-585C-4834-B2F2-7FC4BC0E534F}" srcOrd="1" destOrd="0" presId="urn:microsoft.com/office/officeart/2005/8/layout/hierarchy1"/>
    <dgm:cxn modelId="{39621E06-821F-4100-A0AA-5164158C03F3}" type="presParOf" srcId="{3C69617C-585C-4834-B2F2-7FC4BC0E534F}" destId="{B30F9960-1047-4C84-87AB-67029BF1143F}" srcOrd="0" destOrd="0" presId="urn:microsoft.com/office/officeart/2005/8/layout/hierarchy1"/>
    <dgm:cxn modelId="{DA68A210-27A8-450F-96DC-14FEACF6EBE7}" type="presParOf" srcId="{B30F9960-1047-4C84-87AB-67029BF1143F}" destId="{D03E467C-50EE-49E5-A33A-0721E72E33FB}" srcOrd="0" destOrd="0" presId="urn:microsoft.com/office/officeart/2005/8/layout/hierarchy1"/>
    <dgm:cxn modelId="{E1A49F3B-00DB-4281-A9CD-69A5EDDE424B}" type="presParOf" srcId="{B30F9960-1047-4C84-87AB-67029BF1143F}" destId="{430761AE-C3E2-4731-9D42-3CAD5B41DF54}" srcOrd="1" destOrd="0" presId="urn:microsoft.com/office/officeart/2005/8/layout/hierarchy1"/>
    <dgm:cxn modelId="{1E064011-9EF0-4FBB-8687-D1C3A0A98665}" type="presParOf" srcId="{3C69617C-585C-4834-B2F2-7FC4BC0E534F}" destId="{AE358C8A-D6DB-486A-9A6E-4579535AF6DE}" srcOrd="1" destOrd="0" presId="urn:microsoft.com/office/officeart/2005/8/layout/hierarchy1"/>
    <dgm:cxn modelId="{88C4E76C-7FE2-4CB6-9012-6DE7627D7576}" type="presParOf" srcId="{B06C2367-B0AA-48BE-80EC-7DB58DAD47B9}" destId="{2F58BA0F-E3B0-46EE-B8C5-02C7B63CAF73}" srcOrd="2" destOrd="0" presId="urn:microsoft.com/office/officeart/2005/8/layout/hierarchy1"/>
    <dgm:cxn modelId="{7D13EC86-A9EF-448F-A8F7-BDDFE7DF6DC8}" type="presParOf" srcId="{2F58BA0F-E3B0-46EE-B8C5-02C7B63CAF73}" destId="{7FF0F158-C5F0-48FF-A750-2127AFCD38B1}" srcOrd="0" destOrd="0" presId="urn:microsoft.com/office/officeart/2005/8/layout/hierarchy1"/>
    <dgm:cxn modelId="{128EEEE0-925F-4D52-ADBE-E42233B9A1D5}" type="presParOf" srcId="{7FF0F158-C5F0-48FF-A750-2127AFCD38B1}" destId="{21FBDC85-E3E6-4FB1-B809-5896C0894911}" srcOrd="0" destOrd="0" presId="urn:microsoft.com/office/officeart/2005/8/layout/hierarchy1"/>
    <dgm:cxn modelId="{BFF19065-EE51-4612-A87A-FA7D0FEF2217}" type="presParOf" srcId="{7FF0F158-C5F0-48FF-A750-2127AFCD38B1}" destId="{55108A81-093D-4187-9CE5-E1A77DBAFC5A}" srcOrd="1" destOrd="0" presId="urn:microsoft.com/office/officeart/2005/8/layout/hierarchy1"/>
    <dgm:cxn modelId="{0FA7A76D-9BB2-42D6-9006-E2F15C2F1D0F}" type="presParOf" srcId="{2F58BA0F-E3B0-46EE-B8C5-02C7B63CAF73}" destId="{874F8464-7138-439C-805D-5BB2C3E6323B}" srcOrd="1" destOrd="0" presId="urn:microsoft.com/office/officeart/2005/8/layout/hierarchy1"/>
    <dgm:cxn modelId="{CCD5FB47-6F71-4402-BD9C-0413EB59B274}" type="presParOf" srcId="{B06C2367-B0AA-48BE-80EC-7DB58DAD47B9}" destId="{9D65F1A9-DC9F-4EC8-A590-1A5A9E2EE4D4}" srcOrd="3" destOrd="0" presId="urn:microsoft.com/office/officeart/2005/8/layout/hierarchy1"/>
    <dgm:cxn modelId="{1833BC15-5E89-466F-A8A4-C710AD4CF035}" type="presParOf" srcId="{9D65F1A9-DC9F-4EC8-A590-1A5A9E2EE4D4}" destId="{FA86D503-B961-42D7-BE8C-79071E350C65}" srcOrd="0" destOrd="0" presId="urn:microsoft.com/office/officeart/2005/8/layout/hierarchy1"/>
    <dgm:cxn modelId="{4ACB6344-6004-45A0-85C3-2144EB1E677E}" type="presParOf" srcId="{FA86D503-B961-42D7-BE8C-79071E350C65}" destId="{86DBD681-000B-4009-B29C-FB0507E75195}" srcOrd="0" destOrd="0" presId="urn:microsoft.com/office/officeart/2005/8/layout/hierarchy1"/>
    <dgm:cxn modelId="{D5911766-9C7B-480A-897C-E8525AF7E03C}" type="presParOf" srcId="{FA86D503-B961-42D7-BE8C-79071E350C65}" destId="{2ED0E707-BED6-4F7E-8C85-8853FAC308D2}" srcOrd="1" destOrd="0" presId="urn:microsoft.com/office/officeart/2005/8/layout/hierarchy1"/>
    <dgm:cxn modelId="{9646F1C3-391F-49DE-BDD8-E646153A9560}" type="presParOf" srcId="{9D65F1A9-DC9F-4EC8-A590-1A5A9E2EE4D4}" destId="{D110B215-DE8E-4519-A420-DB78E398C3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AE85C-90EC-4DB9-8624-FADF85AD012D}">
      <dsp:nvSpPr>
        <dsp:cNvPr id="0" name=""/>
        <dsp:cNvSpPr/>
      </dsp:nvSpPr>
      <dsp:spPr>
        <a:xfrm>
          <a:off x="3828787" y="1166887"/>
          <a:ext cx="2749637" cy="7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256"/>
              </a:lnTo>
              <a:lnTo>
                <a:pt x="2749637" y="653256"/>
              </a:lnTo>
              <a:lnTo>
                <a:pt x="2749637" y="777329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774BA-B6B3-4CAD-8397-F2FE4C6790B0}">
      <dsp:nvSpPr>
        <dsp:cNvPr id="0" name=""/>
        <dsp:cNvSpPr/>
      </dsp:nvSpPr>
      <dsp:spPr>
        <a:xfrm>
          <a:off x="3783067" y="1166887"/>
          <a:ext cx="91440" cy="777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256"/>
              </a:lnTo>
              <a:lnTo>
                <a:pt x="66298" y="653256"/>
              </a:lnTo>
              <a:lnTo>
                <a:pt x="66298" y="777329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FBC54-5DD8-489C-A5A6-6D2A3D742F81}">
      <dsp:nvSpPr>
        <dsp:cNvPr id="0" name=""/>
        <dsp:cNvSpPr/>
      </dsp:nvSpPr>
      <dsp:spPr>
        <a:xfrm>
          <a:off x="1106133" y="1166887"/>
          <a:ext cx="2722654" cy="777329"/>
        </a:xfrm>
        <a:custGeom>
          <a:avLst/>
          <a:gdLst/>
          <a:ahLst/>
          <a:cxnLst/>
          <a:rect l="0" t="0" r="0" b="0"/>
          <a:pathLst>
            <a:path>
              <a:moveTo>
                <a:pt x="2722654" y="0"/>
              </a:moveTo>
              <a:lnTo>
                <a:pt x="2722654" y="653256"/>
              </a:lnTo>
              <a:lnTo>
                <a:pt x="0" y="653256"/>
              </a:lnTo>
              <a:lnTo>
                <a:pt x="0" y="777329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40000"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6EC8-D4E1-473B-BDC5-83BB4FBCAF6C}">
      <dsp:nvSpPr>
        <dsp:cNvPr id="0" name=""/>
        <dsp:cNvSpPr/>
      </dsp:nvSpPr>
      <dsp:spPr>
        <a:xfrm>
          <a:off x="2304259" y="576062"/>
          <a:ext cx="3049055" cy="590824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0" kern="1200" dirty="0" smtClean="0">
              <a:solidFill>
                <a:schemeClr val="bg1"/>
              </a:solidFill>
            </a:rPr>
            <a:t>ДИВЕРТИКУЛОЗА</a:t>
          </a:r>
          <a:endParaRPr lang="mk-MK" sz="1800" b="0" kern="1200" dirty="0">
            <a:solidFill>
              <a:schemeClr val="bg1"/>
            </a:solidFill>
          </a:endParaRPr>
        </a:p>
      </dsp:txBody>
      <dsp:txXfrm>
        <a:off x="2304259" y="576062"/>
        <a:ext cx="3049055" cy="590824"/>
      </dsp:txXfrm>
    </dsp:sp>
    <dsp:sp modelId="{2A534B85-A1B0-4118-A35B-5EC3524BDF1E}">
      <dsp:nvSpPr>
        <dsp:cNvPr id="0" name=""/>
        <dsp:cNvSpPr/>
      </dsp:nvSpPr>
      <dsp:spPr>
        <a:xfrm>
          <a:off x="144016" y="1944216"/>
          <a:ext cx="1924232" cy="590824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0" kern="1200" dirty="0" smtClean="0">
              <a:solidFill>
                <a:srgbClr val="C00000"/>
              </a:solidFill>
            </a:rPr>
            <a:t>Асимптоматска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0" kern="1200" dirty="0" smtClean="0">
              <a:solidFill>
                <a:srgbClr val="C00000"/>
              </a:solidFill>
            </a:rPr>
            <a:t>70%</a:t>
          </a:r>
          <a:endParaRPr lang="mk-MK" sz="2000" b="0" kern="1200" dirty="0">
            <a:solidFill>
              <a:srgbClr val="C00000"/>
            </a:solidFill>
          </a:endParaRPr>
        </a:p>
      </dsp:txBody>
      <dsp:txXfrm>
        <a:off x="144016" y="1944216"/>
        <a:ext cx="1924232" cy="590824"/>
      </dsp:txXfrm>
    </dsp:sp>
    <dsp:sp modelId="{84F729F1-ED67-43A4-89C9-6405162131C0}">
      <dsp:nvSpPr>
        <dsp:cNvPr id="0" name=""/>
        <dsp:cNvSpPr/>
      </dsp:nvSpPr>
      <dsp:spPr>
        <a:xfrm>
          <a:off x="2808315" y="1944216"/>
          <a:ext cx="2082100" cy="590824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0" kern="1200" dirty="0" smtClean="0">
              <a:solidFill>
                <a:srgbClr val="C00000"/>
              </a:solidFill>
            </a:rPr>
            <a:t>Дивертикулозно крварење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0" kern="1200" dirty="0" smtClean="0">
              <a:solidFill>
                <a:srgbClr val="C00000"/>
              </a:solidFill>
            </a:rPr>
            <a:t>5-15%</a:t>
          </a:r>
          <a:endParaRPr lang="mk-MK" sz="1400" b="0" kern="1200" dirty="0">
            <a:solidFill>
              <a:srgbClr val="C00000"/>
            </a:solidFill>
          </a:endParaRPr>
        </a:p>
      </dsp:txBody>
      <dsp:txXfrm>
        <a:off x="2808315" y="1944216"/>
        <a:ext cx="2082100" cy="590824"/>
      </dsp:txXfrm>
    </dsp:sp>
    <dsp:sp modelId="{28708313-85E6-44BA-87EF-C4030179298D}">
      <dsp:nvSpPr>
        <dsp:cNvPr id="0" name=""/>
        <dsp:cNvSpPr/>
      </dsp:nvSpPr>
      <dsp:spPr>
        <a:xfrm>
          <a:off x="5616622" y="1944216"/>
          <a:ext cx="1923606" cy="590824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0" kern="1200" dirty="0" smtClean="0">
              <a:solidFill>
                <a:srgbClr val="C00000"/>
              </a:solidFill>
            </a:rPr>
            <a:t>Дивертикулитис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0" kern="1200" dirty="0" smtClean="0">
              <a:solidFill>
                <a:srgbClr val="C00000"/>
              </a:solidFill>
            </a:rPr>
            <a:t>15-25%</a:t>
          </a:r>
          <a:endParaRPr lang="mk-MK" sz="1800" b="0" kern="1200" dirty="0">
            <a:solidFill>
              <a:srgbClr val="C00000"/>
            </a:solidFill>
          </a:endParaRPr>
        </a:p>
      </dsp:txBody>
      <dsp:txXfrm>
        <a:off x="5616622" y="1944216"/>
        <a:ext cx="1923606" cy="590824"/>
      </dsp:txXfrm>
    </dsp:sp>
    <dsp:sp modelId="{EA07B6B0-F209-439C-9D68-77C6BDFDB342}">
      <dsp:nvSpPr>
        <dsp:cNvPr id="0" name=""/>
        <dsp:cNvSpPr/>
      </dsp:nvSpPr>
      <dsp:spPr>
        <a:xfrm>
          <a:off x="4532424" y="3043504"/>
          <a:ext cx="1447637" cy="590824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0" kern="1200" dirty="0" smtClean="0">
              <a:solidFill>
                <a:schemeClr val="bg1"/>
              </a:solidFill>
            </a:rPr>
            <a:t>Обичен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0" kern="1200" dirty="0" smtClean="0">
              <a:solidFill>
                <a:schemeClr val="bg1"/>
              </a:solidFill>
            </a:rPr>
            <a:t>75% </a:t>
          </a:r>
          <a:endParaRPr lang="mk-MK" sz="2000" b="0" kern="1200" dirty="0">
            <a:solidFill>
              <a:schemeClr val="bg1"/>
            </a:solidFill>
          </a:endParaRPr>
        </a:p>
      </dsp:txBody>
      <dsp:txXfrm>
        <a:off x="4532424" y="3043504"/>
        <a:ext cx="1447637" cy="590824"/>
      </dsp:txXfrm>
    </dsp:sp>
    <dsp:sp modelId="{55BB2885-DC2B-4A3A-BEB9-9DCBE57B4842}">
      <dsp:nvSpPr>
        <dsp:cNvPr id="0" name=""/>
        <dsp:cNvSpPr/>
      </dsp:nvSpPr>
      <dsp:spPr>
        <a:xfrm>
          <a:off x="6686272" y="3024338"/>
          <a:ext cx="1543327" cy="590824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0" kern="1200" dirty="0" smtClean="0">
              <a:solidFill>
                <a:schemeClr val="bg1"/>
              </a:solidFill>
            </a:rPr>
            <a:t>Комплициран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0" kern="1200" dirty="0" smtClean="0">
              <a:solidFill>
                <a:schemeClr val="bg1"/>
              </a:solidFill>
            </a:rPr>
            <a:t>25%</a:t>
          </a:r>
          <a:endParaRPr lang="mk-MK" sz="1800" b="0" kern="1200" dirty="0">
            <a:solidFill>
              <a:schemeClr val="bg1"/>
            </a:solidFill>
          </a:endParaRPr>
        </a:p>
      </dsp:txBody>
      <dsp:txXfrm>
        <a:off x="6686272" y="3024338"/>
        <a:ext cx="1543327" cy="590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D49CEB-1C7C-4D38-B583-5D4CEF94B0F5}">
      <dsp:nvSpPr>
        <dsp:cNvPr id="0" name=""/>
        <dsp:cNvSpPr/>
      </dsp:nvSpPr>
      <dsp:spPr>
        <a:xfrm>
          <a:off x="3730295" y="1217657"/>
          <a:ext cx="1906024" cy="88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281"/>
              </a:lnTo>
              <a:lnTo>
                <a:pt x="1906024" y="687281"/>
              </a:lnTo>
              <a:lnTo>
                <a:pt x="1906024" y="88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DDA17-4FB6-4583-9692-6E6BB5CAF703}">
      <dsp:nvSpPr>
        <dsp:cNvPr id="0" name=""/>
        <dsp:cNvSpPr/>
      </dsp:nvSpPr>
      <dsp:spPr>
        <a:xfrm>
          <a:off x="498886" y="2534022"/>
          <a:ext cx="954025" cy="651056"/>
        </a:xfrm>
        <a:custGeom>
          <a:avLst/>
          <a:gdLst/>
          <a:ahLst/>
          <a:cxnLst/>
          <a:rect l="0" t="0" r="0" b="0"/>
          <a:pathLst>
            <a:path>
              <a:moveTo>
                <a:pt x="954025" y="0"/>
              </a:moveTo>
              <a:lnTo>
                <a:pt x="954025" y="451043"/>
              </a:lnTo>
              <a:lnTo>
                <a:pt x="0" y="451043"/>
              </a:lnTo>
              <a:lnTo>
                <a:pt x="0" y="65105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4EA40-059A-4C2A-B981-C1B41F3327F8}">
      <dsp:nvSpPr>
        <dsp:cNvPr id="0" name=""/>
        <dsp:cNvSpPr/>
      </dsp:nvSpPr>
      <dsp:spPr>
        <a:xfrm>
          <a:off x="1452912" y="1217657"/>
          <a:ext cx="2277383" cy="887294"/>
        </a:xfrm>
        <a:custGeom>
          <a:avLst/>
          <a:gdLst/>
          <a:ahLst/>
          <a:cxnLst/>
          <a:rect l="0" t="0" r="0" b="0"/>
          <a:pathLst>
            <a:path>
              <a:moveTo>
                <a:pt x="2277383" y="0"/>
              </a:moveTo>
              <a:lnTo>
                <a:pt x="2277383" y="687281"/>
              </a:lnTo>
              <a:lnTo>
                <a:pt x="0" y="687281"/>
              </a:lnTo>
              <a:lnTo>
                <a:pt x="0" y="887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9DA92-19A0-4C7F-B8D9-E640BBD309E1}">
      <dsp:nvSpPr>
        <dsp:cNvPr id="0" name=""/>
        <dsp:cNvSpPr/>
      </dsp:nvSpPr>
      <dsp:spPr>
        <a:xfrm>
          <a:off x="2650763" y="664799"/>
          <a:ext cx="2159064" cy="552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02656-0A5F-42E1-B11E-3FEF7F9972D9}">
      <dsp:nvSpPr>
        <dsp:cNvPr id="0" name=""/>
        <dsp:cNvSpPr/>
      </dsp:nvSpPr>
      <dsp:spPr>
        <a:xfrm>
          <a:off x="2890659" y="892700"/>
          <a:ext cx="2159064" cy="552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дивертикулитис</a:t>
          </a:r>
          <a:endParaRPr lang="mk-MK" sz="2000" b="1" kern="1200" dirty="0"/>
        </a:p>
      </dsp:txBody>
      <dsp:txXfrm>
        <a:off x="2890659" y="892700"/>
        <a:ext cx="2159064" cy="552858"/>
      </dsp:txXfrm>
    </dsp:sp>
    <dsp:sp modelId="{0C3E5734-ED4B-48E6-ABBA-31A73BC739A7}">
      <dsp:nvSpPr>
        <dsp:cNvPr id="0" name=""/>
        <dsp:cNvSpPr/>
      </dsp:nvSpPr>
      <dsp:spPr>
        <a:xfrm>
          <a:off x="562535" y="2104952"/>
          <a:ext cx="1780753" cy="42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90F25-5C4D-4352-B127-7829C96A2134}">
      <dsp:nvSpPr>
        <dsp:cNvPr id="0" name=""/>
        <dsp:cNvSpPr/>
      </dsp:nvSpPr>
      <dsp:spPr>
        <a:xfrm>
          <a:off x="802431" y="2332853"/>
          <a:ext cx="1780753" cy="429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Обичен 75%</a:t>
          </a:r>
          <a:endParaRPr lang="mk-MK" sz="2000" b="1" kern="1200" dirty="0"/>
        </a:p>
      </dsp:txBody>
      <dsp:txXfrm>
        <a:off x="802431" y="2332853"/>
        <a:ext cx="1780753" cy="429070"/>
      </dsp:txXfrm>
    </dsp:sp>
    <dsp:sp modelId="{8B5BE3AC-C8A6-4D76-AA1E-C067DDC295B0}">
      <dsp:nvSpPr>
        <dsp:cNvPr id="0" name=""/>
        <dsp:cNvSpPr/>
      </dsp:nvSpPr>
      <dsp:spPr>
        <a:xfrm>
          <a:off x="-85540" y="3185079"/>
          <a:ext cx="1168852" cy="42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EA448-B8B5-4937-9BEF-24F65CC3111E}">
      <dsp:nvSpPr>
        <dsp:cNvPr id="0" name=""/>
        <dsp:cNvSpPr/>
      </dsp:nvSpPr>
      <dsp:spPr>
        <a:xfrm>
          <a:off x="154356" y="3412980"/>
          <a:ext cx="1168852" cy="42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абсцес</a:t>
          </a:r>
          <a:endParaRPr lang="mk-MK" sz="2000" b="1" kern="1200" dirty="0"/>
        </a:p>
      </dsp:txBody>
      <dsp:txXfrm>
        <a:off x="154356" y="3412980"/>
        <a:ext cx="1168852" cy="424175"/>
      </dsp:txXfrm>
    </dsp:sp>
    <dsp:sp modelId="{F9DA0809-68EE-4A89-8787-CFF507293B36}">
      <dsp:nvSpPr>
        <dsp:cNvPr id="0" name=""/>
        <dsp:cNvSpPr/>
      </dsp:nvSpPr>
      <dsp:spPr>
        <a:xfrm>
          <a:off x="4811017" y="2104952"/>
          <a:ext cx="1650604" cy="44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64002-28A2-4004-9B4B-3A7AAF133DDD}">
      <dsp:nvSpPr>
        <dsp:cNvPr id="0" name=""/>
        <dsp:cNvSpPr/>
      </dsp:nvSpPr>
      <dsp:spPr>
        <a:xfrm>
          <a:off x="5050913" y="2332853"/>
          <a:ext cx="1650604" cy="446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1" kern="1200" dirty="0" smtClean="0"/>
            <a:t>Комплициран 25%</a:t>
          </a:r>
          <a:endParaRPr lang="mk-MK" sz="1800" b="1" kern="1200" dirty="0"/>
        </a:p>
      </dsp:txBody>
      <dsp:txXfrm>
        <a:off x="5050913" y="2332853"/>
        <a:ext cx="1650604" cy="446344"/>
      </dsp:txXfrm>
    </dsp:sp>
    <dsp:sp modelId="{A5F49563-7A0F-49E8-B109-3E9CFA9DF4BE}">
      <dsp:nvSpPr>
        <dsp:cNvPr id="0" name=""/>
        <dsp:cNvSpPr/>
      </dsp:nvSpPr>
      <dsp:spPr>
        <a:xfrm>
          <a:off x="2362727" y="3185078"/>
          <a:ext cx="1168852" cy="42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5D7E5-5F77-4AE6-AD16-B902E2A4F313}">
      <dsp:nvSpPr>
        <dsp:cNvPr id="0" name=""/>
        <dsp:cNvSpPr/>
      </dsp:nvSpPr>
      <dsp:spPr>
        <a:xfrm>
          <a:off x="2602623" y="3412979"/>
          <a:ext cx="1168852" cy="42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фистула</a:t>
          </a:r>
          <a:endParaRPr lang="mk-MK" sz="2000" b="1" kern="1200" dirty="0"/>
        </a:p>
      </dsp:txBody>
      <dsp:txXfrm>
        <a:off x="2602623" y="3412979"/>
        <a:ext cx="1168852" cy="424175"/>
      </dsp:txXfrm>
    </dsp:sp>
    <dsp:sp modelId="{57DDBF3E-AA07-4697-BBBF-745D2CC6A375}">
      <dsp:nvSpPr>
        <dsp:cNvPr id="0" name=""/>
        <dsp:cNvSpPr/>
      </dsp:nvSpPr>
      <dsp:spPr>
        <a:xfrm>
          <a:off x="4666993" y="3185078"/>
          <a:ext cx="1168852" cy="42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FBCBC-7926-4725-8689-ED1679FF2894}">
      <dsp:nvSpPr>
        <dsp:cNvPr id="0" name=""/>
        <dsp:cNvSpPr/>
      </dsp:nvSpPr>
      <dsp:spPr>
        <a:xfrm>
          <a:off x="4906889" y="3412979"/>
          <a:ext cx="1168852" cy="42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1" kern="1200" dirty="0" smtClean="0"/>
            <a:t>Перфорација и перитонитис</a:t>
          </a:r>
          <a:endParaRPr lang="mk-MK" sz="1200" b="1" kern="1200" dirty="0"/>
        </a:p>
      </dsp:txBody>
      <dsp:txXfrm>
        <a:off x="4906889" y="3412979"/>
        <a:ext cx="1168852" cy="424175"/>
      </dsp:txXfrm>
    </dsp:sp>
    <dsp:sp modelId="{57B80056-18FC-4F6C-A7BD-E74008EA0C5E}">
      <dsp:nvSpPr>
        <dsp:cNvPr id="0" name=""/>
        <dsp:cNvSpPr/>
      </dsp:nvSpPr>
      <dsp:spPr>
        <a:xfrm>
          <a:off x="6820851" y="3185078"/>
          <a:ext cx="1168852" cy="42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C4ED2-E0A7-4C48-BC1C-F63D01909062}">
      <dsp:nvSpPr>
        <dsp:cNvPr id="0" name=""/>
        <dsp:cNvSpPr/>
      </dsp:nvSpPr>
      <dsp:spPr>
        <a:xfrm>
          <a:off x="7060747" y="3412979"/>
          <a:ext cx="1168852" cy="42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/>
            <a:t>Цревна обструкција</a:t>
          </a:r>
          <a:endParaRPr lang="mk-MK" sz="1400" b="1" kern="1200" dirty="0"/>
        </a:p>
      </dsp:txBody>
      <dsp:txXfrm>
        <a:off x="7060747" y="3412979"/>
        <a:ext cx="1168852" cy="4241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740C4-D96C-4619-A857-178DC4C1BE80}">
      <dsp:nvSpPr>
        <dsp:cNvPr id="0" name=""/>
        <dsp:cNvSpPr/>
      </dsp:nvSpPr>
      <dsp:spPr>
        <a:xfrm>
          <a:off x="3400372" y="215226"/>
          <a:ext cx="1613909" cy="847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F029A-ECA1-43A2-B57A-1948E2877523}">
      <dsp:nvSpPr>
        <dsp:cNvPr id="0" name=""/>
        <dsp:cNvSpPr/>
      </dsp:nvSpPr>
      <dsp:spPr>
        <a:xfrm>
          <a:off x="3548748" y="356183"/>
          <a:ext cx="1613909" cy="8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/>
            <a:t>Комплициран дивертикулитис</a:t>
          </a:r>
          <a:endParaRPr lang="mk-MK" sz="1400" b="1" kern="1200" dirty="0"/>
        </a:p>
      </dsp:txBody>
      <dsp:txXfrm>
        <a:off x="3548748" y="356183"/>
        <a:ext cx="1613909" cy="847971"/>
      </dsp:txXfrm>
    </dsp:sp>
    <dsp:sp modelId="{D03E467C-50EE-49E5-A33A-0721E72E33FB}">
      <dsp:nvSpPr>
        <dsp:cNvPr id="0" name=""/>
        <dsp:cNvSpPr/>
      </dsp:nvSpPr>
      <dsp:spPr>
        <a:xfrm>
          <a:off x="963213" y="1747153"/>
          <a:ext cx="1335387" cy="847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761AE-C3E2-4731-9D42-3CAD5B41DF54}">
      <dsp:nvSpPr>
        <dsp:cNvPr id="0" name=""/>
        <dsp:cNvSpPr/>
      </dsp:nvSpPr>
      <dsp:spPr>
        <a:xfrm>
          <a:off x="1111589" y="1888111"/>
          <a:ext cx="1335387" cy="8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400" kern="1200" dirty="0" smtClean="0"/>
            <a:t>абсцес</a:t>
          </a:r>
          <a:endParaRPr lang="mk-MK" sz="2400" kern="1200" dirty="0"/>
        </a:p>
      </dsp:txBody>
      <dsp:txXfrm>
        <a:off x="1111589" y="1888111"/>
        <a:ext cx="1335387" cy="847971"/>
      </dsp:txXfrm>
    </dsp:sp>
    <dsp:sp modelId="{21FBDC85-E3E6-4FB1-B809-5896C0894911}">
      <dsp:nvSpPr>
        <dsp:cNvPr id="0" name=""/>
        <dsp:cNvSpPr/>
      </dsp:nvSpPr>
      <dsp:spPr>
        <a:xfrm>
          <a:off x="3191470" y="1747153"/>
          <a:ext cx="1335387" cy="847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08A81-093D-4187-9CE5-E1A77DBAFC5A}">
      <dsp:nvSpPr>
        <dsp:cNvPr id="0" name=""/>
        <dsp:cNvSpPr/>
      </dsp:nvSpPr>
      <dsp:spPr>
        <a:xfrm>
          <a:off x="3339846" y="1888111"/>
          <a:ext cx="1335387" cy="8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400" kern="1200" dirty="0" smtClean="0"/>
            <a:t>фистула</a:t>
          </a:r>
          <a:endParaRPr lang="mk-MK" sz="2400" kern="1200" dirty="0"/>
        </a:p>
      </dsp:txBody>
      <dsp:txXfrm>
        <a:off x="3339846" y="1888111"/>
        <a:ext cx="1335387" cy="847971"/>
      </dsp:txXfrm>
    </dsp:sp>
    <dsp:sp modelId="{86DBD681-000B-4009-B29C-FB0507E75195}">
      <dsp:nvSpPr>
        <dsp:cNvPr id="0" name=""/>
        <dsp:cNvSpPr/>
      </dsp:nvSpPr>
      <dsp:spPr>
        <a:xfrm>
          <a:off x="5001924" y="1747153"/>
          <a:ext cx="1335387" cy="847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0E707-BED6-4F7E-8C85-8853FAC308D2}">
      <dsp:nvSpPr>
        <dsp:cNvPr id="0" name=""/>
        <dsp:cNvSpPr/>
      </dsp:nvSpPr>
      <dsp:spPr>
        <a:xfrm>
          <a:off x="5150301" y="1888111"/>
          <a:ext cx="1335387" cy="8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b="1" kern="1200" dirty="0" smtClean="0"/>
            <a:t>Перфорација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b="1" kern="1200" dirty="0" smtClean="0"/>
            <a:t>и перитонитис</a:t>
          </a:r>
          <a:endParaRPr lang="mk-MK" sz="1500" b="1" kern="1200" dirty="0"/>
        </a:p>
      </dsp:txBody>
      <dsp:txXfrm>
        <a:off x="5150301" y="1888111"/>
        <a:ext cx="1335387" cy="847971"/>
      </dsp:txXfrm>
    </dsp:sp>
    <dsp:sp modelId="{493F0E28-03A2-43A1-92E6-FCDB14599D14}">
      <dsp:nvSpPr>
        <dsp:cNvPr id="0" name=""/>
        <dsp:cNvSpPr/>
      </dsp:nvSpPr>
      <dsp:spPr>
        <a:xfrm>
          <a:off x="6807500" y="1818476"/>
          <a:ext cx="1335387" cy="847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BFEF7-CBA8-4C70-9FB1-3B4971C1CDDD}">
      <dsp:nvSpPr>
        <dsp:cNvPr id="0" name=""/>
        <dsp:cNvSpPr/>
      </dsp:nvSpPr>
      <dsp:spPr>
        <a:xfrm>
          <a:off x="6955876" y="1959434"/>
          <a:ext cx="1335387" cy="847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/>
            <a:t>Цревна обструкција</a:t>
          </a:r>
          <a:endParaRPr lang="mk-MK" sz="1600" b="1" kern="1200" dirty="0"/>
        </a:p>
      </dsp:txBody>
      <dsp:txXfrm>
        <a:off x="6955876" y="1959434"/>
        <a:ext cx="1335387" cy="8479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A8CA-E4FC-4D15-9A8B-68CAD30C358E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12773-B106-4DE0-96B3-AEB006A6122F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8176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357722-DA98-4BF4-9839-FEB9A9D01963}" type="datetimeFigureOut">
              <a:rPr lang="mk-MK" smtClean="0"/>
              <a:pPr/>
              <a:t>20.12.2017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EC193D-CDD9-4554-BAC1-0011E54994F9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851648" cy="2428916"/>
          </a:xfrm>
        </p:spPr>
        <p:txBody>
          <a:bodyPr>
            <a:noAutofit/>
          </a:bodyPr>
          <a:lstStyle/>
          <a:p>
            <a:r>
              <a:rPr lang="mk-MK" sz="3200" dirty="0" smtClean="0">
                <a:solidFill>
                  <a:schemeClr val="tx1"/>
                </a:solidFill>
              </a:rPr>
              <a:t>Колонска дивертикулоза</a:t>
            </a:r>
            <a:endParaRPr lang="mk-MK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8286808" cy="2357454"/>
          </a:xfrm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                      </a:t>
            </a:r>
            <a:r>
              <a:rPr lang="mk-MK" dirty="0" smtClean="0">
                <a:solidFill>
                  <a:srgbClr val="FFFF00"/>
                </a:solidFill>
                <a:latin typeface="+mj-lt"/>
              </a:rPr>
              <a:t>Д-р.ИРЕНА ЕФТИМОВСКА РОГАЧ</a:t>
            </a:r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endParaRPr lang="mk-MK" dirty="0" smtClean="0">
              <a:solidFill>
                <a:srgbClr val="FFFF00"/>
              </a:solidFill>
              <a:latin typeface="+mj-lt"/>
            </a:endParaRPr>
          </a:p>
          <a:p>
            <a:r>
              <a:rPr lang="mk-MK" dirty="0" smtClean="0">
                <a:solidFill>
                  <a:srgbClr val="FFFF00"/>
                </a:solidFill>
                <a:latin typeface="+mj-lt"/>
              </a:rPr>
              <a:t>          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        </a:t>
            </a:r>
            <a:r>
              <a:rPr lang="mk-MK" dirty="0" smtClean="0">
                <a:solidFill>
                  <a:srgbClr val="FFFF00"/>
                </a:solidFill>
                <a:latin typeface="+mj-lt"/>
              </a:rPr>
              <a:t> одделение за </a:t>
            </a:r>
          </a:p>
          <a:p>
            <a:r>
              <a:rPr lang="mk-MK" dirty="0" smtClean="0">
                <a:solidFill>
                  <a:srgbClr val="FFFF00"/>
                </a:solidFill>
                <a:latin typeface="+mj-lt"/>
              </a:rPr>
              <a:t>                  </a:t>
            </a:r>
            <a:r>
              <a:rPr lang="mk-MK" sz="3600" dirty="0" smtClean="0">
                <a:solidFill>
                  <a:srgbClr val="FFFF00"/>
                </a:solidFill>
                <a:latin typeface="+mj-lt"/>
              </a:rPr>
              <a:t>Гастроентерохепатологија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                  </a:t>
            </a:r>
            <a:r>
              <a:rPr lang="mk-MK" sz="3600" dirty="0" smtClean="0">
                <a:solidFill>
                  <a:srgbClr val="FFFF00"/>
                </a:solidFill>
                <a:latin typeface="+mj-lt"/>
              </a:rPr>
              <a:t>ГОБ 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“8</a:t>
            </a:r>
            <a:r>
              <a:rPr lang="mk-MK" sz="3600" dirty="0" smtClean="0">
                <a:solidFill>
                  <a:srgbClr val="FFFF00"/>
                </a:solidFill>
                <a:latin typeface="+mj-lt"/>
              </a:rPr>
              <a:t> ми Септември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”</a:t>
            </a:r>
            <a:endParaRPr lang="mk-MK" sz="36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ЕПИДЕМИОЛОГИЈА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b="1" dirty="0" smtClean="0"/>
              <a:t>                              </a:t>
            </a:r>
            <a:r>
              <a:rPr lang="mk-MK" sz="3300" b="1" dirty="0" smtClean="0"/>
              <a:t>ПРЕВАЛЕНЦА</a:t>
            </a:r>
          </a:p>
          <a:p>
            <a:r>
              <a:rPr lang="mk-MK" b="1" dirty="0" smtClean="0"/>
              <a:t>Возраст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&lt;</a:t>
            </a:r>
            <a:r>
              <a:rPr lang="mk-MK" dirty="0" smtClean="0"/>
              <a:t> од 10% на возраст под 40 години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&gt;</a:t>
            </a:r>
            <a:r>
              <a:rPr lang="mk-MK" dirty="0" smtClean="0"/>
              <a:t> од 50 до 66% на возраст повеќе од 80 години</a:t>
            </a:r>
          </a:p>
          <a:p>
            <a:r>
              <a:rPr lang="mk-MK" dirty="0" smtClean="0"/>
              <a:t>Пол /превленцата зависи од возраста </a:t>
            </a:r>
          </a:p>
          <a:p>
            <a:pPr>
              <a:buFont typeface="Arial" pitchFamily="34" charset="0"/>
              <a:buChar char="•"/>
            </a:pPr>
            <a:r>
              <a:rPr lang="mk-MK" dirty="0" smtClean="0"/>
              <a:t>М</a:t>
            </a:r>
            <a:r>
              <a:rPr lang="en-US" dirty="0" smtClean="0"/>
              <a:t>&gt;&gt;F </a:t>
            </a:r>
            <a:r>
              <a:rPr lang="mk-MK" dirty="0" smtClean="0"/>
              <a:t> возраст помала од 40 год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M&gt;F</a:t>
            </a:r>
            <a:r>
              <a:rPr lang="mk-MK" dirty="0" smtClean="0"/>
              <a:t> возраст 40-50 год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F&gt;M</a:t>
            </a:r>
            <a:r>
              <a:rPr lang="mk-MK" dirty="0" smtClean="0"/>
              <a:t> возраст 50-70 год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F&gt;&gt;M</a:t>
            </a:r>
            <a:r>
              <a:rPr lang="mk-MK" dirty="0" smtClean="0"/>
              <a:t> возраст над 70 год</a:t>
            </a:r>
          </a:p>
          <a:p>
            <a:r>
              <a:rPr lang="mk-MK" dirty="0" smtClean="0"/>
              <a:t>Географска дистрибуција</a:t>
            </a:r>
          </a:p>
          <a:p>
            <a:r>
              <a:rPr lang="mk-MK" dirty="0" smtClean="0"/>
              <a:t>Западните земји – висока преваленца</a:t>
            </a:r>
          </a:p>
          <a:p>
            <a:r>
              <a:rPr lang="mk-MK" dirty="0" smtClean="0"/>
              <a:t>Азија и Африка – ниска преваленца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Резултат слика за colonic diverticul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29600" cy="491718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Дистрибуција на дивертикулите вдолж колонот варира зависно од географската локација</a:t>
            </a:r>
            <a:endParaRPr lang="mk-MK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mk-MK" dirty="0" smtClean="0"/>
              <a:t>Западните земји</a:t>
            </a:r>
            <a:r>
              <a:rPr lang="en-US" dirty="0" smtClean="0"/>
              <a:t>” – </a:t>
            </a:r>
            <a:r>
              <a:rPr lang="mk-MK" dirty="0" smtClean="0"/>
              <a:t>Северна Америка , Европа , Австарлија) предоминантно имаат левострана дивертикулоза</a:t>
            </a:r>
          </a:p>
          <a:p>
            <a:pPr>
              <a:buNone/>
            </a:pPr>
            <a:r>
              <a:rPr lang="mk-MK" dirty="0" smtClean="0"/>
              <a:t>	- 95% се во сигмоидниот колон</a:t>
            </a:r>
          </a:p>
          <a:p>
            <a:pPr>
              <a:buNone/>
            </a:pPr>
            <a:r>
              <a:rPr lang="mk-MK" dirty="0" smtClean="0"/>
              <a:t>	- 35 % можат да имаат дивертикули и проксимално</a:t>
            </a:r>
          </a:p>
          <a:p>
            <a:pPr>
              <a:buNone/>
            </a:pPr>
            <a:r>
              <a:rPr lang="mk-MK" dirty="0" smtClean="0"/>
              <a:t>	- 4 % имаат само десно страно дивертикули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Во Азија и Африка дивертикулите значително се поретки и се продоминантно деснострани</a:t>
            </a:r>
          </a:p>
          <a:p>
            <a:endParaRPr lang="mk-MK" dirty="0" smtClean="0"/>
          </a:p>
          <a:p>
            <a:pPr>
              <a:buNone/>
            </a:pPr>
            <a:r>
              <a:rPr lang="mk-MK" dirty="0" smtClean="0"/>
              <a:t>	- преваленца </a:t>
            </a:r>
            <a:r>
              <a:rPr lang="en-US" dirty="0" smtClean="0"/>
              <a:t>&lt;</a:t>
            </a:r>
            <a:r>
              <a:rPr lang="mk-MK" dirty="0" smtClean="0"/>
              <a:t>од 2%</a:t>
            </a:r>
          </a:p>
          <a:p>
            <a:endParaRPr lang="mk-MK" dirty="0" smtClean="0"/>
          </a:p>
          <a:p>
            <a:pPr>
              <a:buNone/>
            </a:pPr>
            <a:r>
              <a:rPr lang="mk-MK" dirty="0" smtClean="0"/>
              <a:t>	- во Јапонија 70 % од дивертикулумите се во десниот колон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mk-MK" dirty="0" smtClean="0">
                <a:solidFill>
                  <a:srgbClr val="FFFF00"/>
                </a:solidFill>
              </a:rPr>
              <a:t>Животниот стил</a:t>
            </a:r>
            <a:r>
              <a:rPr lang="en-US" dirty="0" smtClean="0">
                <a:solidFill>
                  <a:srgbClr val="FFFF00"/>
                </a:solidFill>
              </a:rPr>
              <a:t>” </a:t>
            </a:r>
            <a:r>
              <a:rPr lang="mk-MK" dirty="0" smtClean="0">
                <a:solidFill>
                  <a:srgbClr val="FFFF00"/>
                </a:solidFill>
              </a:rPr>
              <a:t>асоциран со дивертикулозата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r>
              <a:rPr lang="mk-MK" b="1" dirty="0" smtClean="0"/>
              <a:t>Исхрана сиромашна со влакна </a:t>
            </a:r>
            <a:r>
              <a:rPr lang="en-US" b="1" dirty="0" smtClean="0"/>
              <a:t>“low fiber”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                     </a:t>
            </a:r>
            <a:r>
              <a:rPr lang="mk-MK" b="1" dirty="0" smtClean="0"/>
              <a:t>дивертикулоза</a:t>
            </a:r>
          </a:p>
          <a:p>
            <a:pPr>
              <a:buFontTx/>
              <a:buChar char="-"/>
            </a:pPr>
            <a:r>
              <a:rPr lang="mk-MK" dirty="0" smtClean="0"/>
              <a:t>Не е докажано во сите студии , но е високо сугестибилно</a:t>
            </a:r>
          </a:p>
          <a:p>
            <a:pPr>
              <a:buFontTx/>
              <a:buChar char="-"/>
            </a:pPr>
            <a:r>
              <a:rPr lang="mk-MK" dirty="0" smtClean="0"/>
              <a:t>Исхраната во западните земји е сиромашна со влакна и имаат висока преваленца</a:t>
            </a:r>
          </a:p>
          <a:p>
            <a:pPr>
              <a:buFontTx/>
              <a:buChar char="-"/>
            </a:pPr>
            <a:r>
              <a:rPr lang="mk-MK" dirty="0" smtClean="0"/>
              <a:t>Наспроти Африканската исхрана е богата со влакна и тамо преваленцата е ниска.</a:t>
            </a:r>
            <a:endParaRPr lang="mk-MK" dirty="0"/>
          </a:p>
        </p:txBody>
      </p:sp>
      <p:sp>
        <p:nvSpPr>
          <p:cNvPr id="6" name="Down Arrow 5"/>
          <p:cNvSpPr/>
          <p:nvPr/>
        </p:nvSpPr>
        <p:spPr>
          <a:xfrm>
            <a:off x="4355976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mk-MK" dirty="0" smtClean="0"/>
              <a:t>Обезноста е асоцирана со дивертикулоза -особено кај мажи под 40 години</a:t>
            </a:r>
          </a:p>
          <a:p>
            <a:endParaRPr lang="mk-MK" dirty="0" smtClean="0"/>
          </a:p>
          <a:p>
            <a:r>
              <a:rPr lang="mk-MK" dirty="0" smtClean="0"/>
              <a:t>Недостаток на физичка активност</a:t>
            </a:r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mk-MK" dirty="0" smtClean="0">
                <a:solidFill>
                  <a:srgbClr val="FFFF00"/>
                </a:solidFill>
              </a:rPr>
              <a:t>Животниот стил</a:t>
            </a:r>
            <a:r>
              <a:rPr lang="en-US" dirty="0" smtClean="0">
                <a:solidFill>
                  <a:srgbClr val="FFFF00"/>
                </a:solidFill>
              </a:rPr>
              <a:t>” </a:t>
            </a:r>
            <a:r>
              <a:rPr lang="mk-MK" dirty="0" smtClean="0">
                <a:solidFill>
                  <a:srgbClr val="FFFF00"/>
                </a:solidFill>
              </a:rPr>
              <a:t>асоциран со дивертикулозата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Природен тек на дивертикулозата</a:t>
            </a:r>
            <a:endParaRPr lang="mk-MK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020272" y="5085184"/>
            <a:ext cx="1728192" cy="136815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dirty="0" smtClean="0">
                <a:solidFill>
                  <a:srgbClr val="FF0000"/>
                </a:solidFill>
              </a:rPr>
              <a:t>Абсцес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Обструкција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Перфорација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Фистула</a:t>
            </a:r>
          </a:p>
          <a:p>
            <a:endParaRPr lang="mk-M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83968" y="2492896"/>
            <a:ext cx="0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5976" y="2924944"/>
            <a:ext cx="24482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19672" y="2924944"/>
            <a:ext cx="2664296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83968" y="292494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19672" y="2924944"/>
            <a:ext cx="0" cy="360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76256" y="2924944"/>
            <a:ext cx="0" cy="360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283968" y="292494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83968" y="2924944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92280" y="3861048"/>
            <a:ext cx="0" cy="2880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92280" y="4149080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724128" y="4149080"/>
            <a:ext cx="13681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24128" y="4149080"/>
            <a:ext cx="0" cy="2160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84368" y="4149080"/>
            <a:ext cx="2160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00392" y="4149080"/>
            <a:ext cx="0" cy="2160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04248" y="292494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04248" y="2924944"/>
            <a:ext cx="720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83968" y="2924944"/>
            <a:ext cx="0" cy="360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Резултат слика за diverticulosi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77072"/>
            <a:ext cx="4104456" cy="249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FFFF00"/>
                </a:solidFill>
              </a:rPr>
              <a:t>Вообичаено дивертикулозата е случаен наод за време на колоноскопија</a:t>
            </a:r>
          </a:p>
          <a:p>
            <a:endParaRPr lang="mk-MK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Сродна сл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52002" cy="414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НЕКОМПЛИЦИРАНА ДИВЕРТИКУЛОЗА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mk-MK" dirty="0" smtClean="0"/>
              <a:t>Таа е </a:t>
            </a:r>
            <a:r>
              <a:rPr lang="en-US" b="1" dirty="0" smtClean="0"/>
              <a:t>“</a:t>
            </a:r>
            <a:r>
              <a:rPr lang="mk-MK" b="1" dirty="0" smtClean="0"/>
              <a:t>асимптоматска</a:t>
            </a:r>
            <a:r>
              <a:rPr lang="en-US" b="1" dirty="0" smtClean="0"/>
              <a:t>”</a:t>
            </a:r>
            <a:r>
              <a:rPr lang="mk-MK" b="1" dirty="0" smtClean="0"/>
              <a:t> </a:t>
            </a:r>
          </a:p>
          <a:p>
            <a:endParaRPr lang="mk-MK" dirty="0" smtClean="0"/>
          </a:p>
          <a:p>
            <a:r>
              <a:rPr lang="mk-MK" dirty="0" smtClean="0"/>
              <a:t>Многу мал број од пациентите ке се пожаалат на грчеви, подуваност, иреугаларни цревни дивжења,столица со мал калибар.</a:t>
            </a:r>
          </a:p>
          <a:p>
            <a:endParaRPr lang="mk-MK" dirty="0" smtClean="0"/>
          </a:p>
          <a:p>
            <a:r>
              <a:rPr lang="mk-MK" dirty="0" smtClean="0"/>
              <a:t>Најновите студии нотираат неправилности во моталитетот на цревото кај пациентите со </a:t>
            </a:r>
            <a:r>
              <a:rPr lang="en-US" b="1" dirty="0" smtClean="0"/>
              <a:t>“</a:t>
            </a:r>
            <a:r>
              <a:rPr lang="mk-MK" b="1" dirty="0" smtClean="0"/>
              <a:t>симптоматска </a:t>
            </a:r>
            <a:r>
              <a:rPr lang="en-US" b="1" dirty="0" smtClean="0"/>
              <a:t>“</a:t>
            </a:r>
            <a:r>
              <a:rPr lang="mk-MK" b="1" dirty="0" smtClean="0"/>
              <a:t> </a:t>
            </a:r>
            <a:r>
              <a:rPr lang="mk-MK" dirty="0" smtClean="0"/>
              <a:t>некомплицирана дивертикулоза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НЕКОМПЛИЦИРАНА ДИВЕРТИКУЛОЗА - ТРЕТМАН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Терапија – не треба</a:t>
            </a:r>
          </a:p>
          <a:p>
            <a:endParaRPr lang="mk-MK" dirty="0" smtClean="0"/>
          </a:p>
          <a:p>
            <a:r>
              <a:rPr lang="mk-MK" dirty="0" smtClean="0"/>
              <a:t>Препораката е </a:t>
            </a:r>
            <a:r>
              <a:rPr lang="en-US" dirty="0" smtClean="0"/>
              <a:t>“high fiber diet” </a:t>
            </a:r>
            <a:r>
              <a:rPr lang="mk-MK" dirty="0" smtClean="0"/>
              <a:t> за профилакса од дивертикулитис</a:t>
            </a:r>
          </a:p>
          <a:p>
            <a:r>
              <a:rPr lang="en-US" dirty="0" smtClean="0"/>
              <a:t>“Dietary Guidelines for Americans”</a:t>
            </a:r>
            <a:r>
              <a:rPr lang="mk-MK" dirty="0" smtClean="0"/>
              <a:t>,</a:t>
            </a:r>
            <a:r>
              <a:rPr lang="en-US" dirty="0" smtClean="0"/>
              <a:t> </a:t>
            </a:r>
            <a:r>
              <a:rPr lang="mk-MK" dirty="0" smtClean="0"/>
              <a:t>2015-2020 препораката е на дневен внес од 2000 калории 28 грама </a:t>
            </a:r>
            <a:r>
              <a:rPr lang="en-US" dirty="0" smtClean="0"/>
              <a:t>“fiber” </a:t>
            </a:r>
          </a:p>
          <a:p>
            <a:pPr>
              <a:buNone/>
            </a:pPr>
            <a:r>
              <a:rPr lang="en-US" dirty="0" smtClean="0"/>
              <a:t>- “ fiber”( </a:t>
            </a:r>
            <a:r>
              <a:rPr lang="mk-MK" dirty="0" smtClean="0"/>
              <a:t>влакна) </a:t>
            </a:r>
            <a:r>
              <a:rPr lang="en-US" dirty="0" smtClean="0"/>
              <a:t>- </a:t>
            </a:r>
            <a:r>
              <a:rPr lang="mk-MK" dirty="0" smtClean="0"/>
              <a:t>не сварениот дел од храната – помага столицата да биде мека и непречено да се движи низ дебелото црево) </a:t>
            </a:r>
          </a:p>
          <a:p>
            <a:pPr>
              <a:buNone/>
            </a:pPr>
            <a:r>
              <a:rPr lang="mk-MK" dirty="0" smtClean="0"/>
              <a:t>- не влијае – не спречува појава на дивертикулуми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ВОВЕД И ПРЕГЛЕД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r>
              <a:rPr lang="mk-MK" dirty="0" smtClean="0"/>
              <a:t>Епидемилогија</a:t>
            </a:r>
          </a:p>
          <a:p>
            <a:r>
              <a:rPr lang="mk-MK" dirty="0" smtClean="0"/>
              <a:t>Патофизиологија</a:t>
            </a:r>
          </a:p>
          <a:p>
            <a:r>
              <a:rPr lang="mk-MK" dirty="0" smtClean="0"/>
              <a:t>Дивертикулозис </a:t>
            </a:r>
          </a:p>
          <a:p>
            <a:r>
              <a:rPr lang="mk-MK" dirty="0" smtClean="0"/>
              <a:t>Колпликации</a:t>
            </a:r>
          </a:p>
          <a:p>
            <a:pPr>
              <a:buNone/>
            </a:pPr>
            <a:r>
              <a:rPr lang="mk-MK" dirty="0" smtClean="0"/>
              <a:t>     -Симптоматска ДД</a:t>
            </a:r>
          </a:p>
          <a:p>
            <a:pPr>
              <a:buNone/>
            </a:pPr>
            <a:r>
              <a:rPr lang="mk-MK" dirty="0" smtClean="0"/>
              <a:t>     -Дивертикулитис</a:t>
            </a:r>
          </a:p>
          <a:p>
            <a:pPr>
              <a:buNone/>
            </a:pPr>
            <a:r>
              <a:rPr lang="mk-MK" dirty="0" smtClean="0"/>
              <a:t>     -Дивертикулозен колит</a:t>
            </a:r>
          </a:p>
          <a:p>
            <a:pPr>
              <a:buNone/>
            </a:pPr>
            <a:r>
              <a:rPr lang="mk-MK" dirty="0" smtClean="0"/>
              <a:t>     -Дивертикуларно крварење</a:t>
            </a:r>
          </a:p>
          <a:p>
            <a:pPr>
              <a:buNone/>
            </a:pPr>
            <a:r>
              <a:rPr lang="mk-MK" dirty="0" smtClean="0"/>
              <a:t>     -Стриктури и обструкции</a:t>
            </a:r>
          </a:p>
          <a:p>
            <a:pPr>
              <a:buNone/>
            </a:pPr>
            <a:r>
              <a:rPr lang="mk-MK" dirty="0" smtClean="0"/>
              <a:t>     -Фистули</a:t>
            </a:r>
          </a:p>
          <a:p>
            <a:r>
              <a:rPr lang="mk-MK" dirty="0" smtClean="0"/>
              <a:t>Менаџирање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Image result for fiber die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54" y="1600200"/>
            <a:ext cx="775629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ДИВЕРТИКУЛИТИС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Инфламација на дивертикулумите</a:t>
            </a:r>
          </a:p>
          <a:p>
            <a:r>
              <a:rPr lang="mk-MK" dirty="0" smtClean="0"/>
              <a:t>Најчеста компликација на дивертикулозата</a:t>
            </a:r>
          </a:p>
          <a:p>
            <a:r>
              <a:rPr lang="mk-MK" dirty="0" smtClean="0"/>
              <a:t>Се јавува кај 10-20 % од пациентите со дивертикулоза</a:t>
            </a:r>
          </a:p>
          <a:p>
            <a:r>
              <a:rPr lang="mk-MK" dirty="0" smtClean="0"/>
              <a:t>Најчесто на возраст од 60 – 70 години.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mk-MK" sz="2400" dirty="0" smtClean="0">
                <a:solidFill>
                  <a:srgbClr val="FFFF00"/>
                </a:solidFill>
              </a:rPr>
              <a:t>ПАТОФИЗИЛОГИЈА НА ДИВЕРТИКУЛИТИСОТ</a:t>
            </a:r>
            <a:endParaRPr lang="mk-MK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pPr algn="ctr"/>
            <a:r>
              <a:rPr lang="mk-MK" sz="2000" b="1" dirty="0" smtClean="0"/>
              <a:t>Зголемениот интралуминален притисок</a:t>
            </a:r>
          </a:p>
          <a:p>
            <a:pPr algn="ctr"/>
            <a:endParaRPr lang="mk-MK" sz="2000" b="1" dirty="0" smtClean="0"/>
          </a:p>
          <a:p>
            <a:pPr algn="ctr"/>
            <a:endParaRPr lang="mk-MK" sz="2000" b="1" dirty="0" smtClean="0"/>
          </a:p>
          <a:p>
            <a:pPr algn="ctr"/>
            <a:r>
              <a:rPr lang="mk-MK" sz="2000" b="1" dirty="0" smtClean="0"/>
              <a:t>Ерозија на ѕидот на дивертикулумот </a:t>
            </a:r>
          </a:p>
          <a:p>
            <a:pPr algn="ctr"/>
            <a:endParaRPr lang="mk-MK" sz="2000" b="1" dirty="0" smtClean="0"/>
          </a:p>
          <a:p>
            <a:pPr algn="ctr"/>
            <a:endParaRPr lang="mk-MK" sz="2000" b="1" dirty="0" smtClean="0"/>
          </a:p>
          <a:p>
            <a:pPr algn="ctr"/>
            <a:r>
              <a:rPr lang="mk-MK" sz="2000" b="1" dirty="0" smtClean="0"/>
              <a:t>Инфламација</a:t>
            </a:r>
          </a:p>
          <a:p>
            <a:pPr algn="ctr"/>
            <a:endParaRPr lang="mk-MK" sz="2000" b="1" dirty="0" smtClean="0"/>
          </a:p>
          <a:p>
            <a:pPr algn="ctr"/>
            <a:endParaRPr lang="mk-MK" sz="2000" b="1" dirty="0" smtClean="0"/>
          </a:p>
          <a:p>
            <a:pPr algn="ctr"/>
            <a:r>
              <a:rPr lang="mk-MK" sz="2000" b="1" dirty="0" smtClean="0"/>
              <a:t>Фокална некроза</a:t>
            </a:r>
          </a:p>
          <a:p>
            <a:pPr algn="ctr"/>
            <a:endParaRPr lang="mk-MK" sz="2000" b="1" dirty="0" smtClean="0"/>
          </a:p>
          <a:p>
            <a:pPr algn="ctr"/>
            <a:endParaRPr lang="mk-MK" sz="2000" b="1" dirty="0" smtClean="0"/>
          </a:p>
          <a:p>
            <a:pPr algn="ctr"/>
            <a:r>
              <a:rPr lang="mk-MK" sz="2000" b="1" dirty="0" smtClean="0"/>
              <a:t>Перфорација</a:t>
            </a:r>
          </a:p>
          <a:p>
            <a:endParaRPr lang="mk-MK" sz="2000" dirty="0" smtClean="0"/>
          </a:p>
          <a:p>
            <a:r>
              <a:rPr lang="mk-MK" sz="2000" dirty="0" smtClean="0">
                <a:solidFill>
                  <a:srgbClr val="FF0000"/>
                </a:solidFill>
              </a:rPr>
              <a:t>Обично инфламацијата е лесна и микроперфорацијата е покриена со периколичното масно ткиво и мезентериумот. </a:t>
            </a:r>
          </a:p>
          <a:p>
            <a:endParaRPr lang="mk-MK" sz="2000" dirty="0"/>
          </a:p>
        </p:txBody>
      </p:sp>
      <p:sp>
        <p:nvSpPr>
          <p:cNvPr id="5" name="Down Arrow 4"/>
          <p:cNvSpPr/>
          <p:nvPr/>
        </p:nvSpPr>
        <p:spPr>
          <a:xfrm>
            <a:off x="4572000" y="2204864"/>
            <a:ext cx="2686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7" name="Down Arrow 6"/>
          <p:cNvSpPr/>
          <p:nvPr/>
        </p:nvSpPr>
        <p:spPr>
          <a:xfrm>
            <a:off x="4572000" y="3356992"/>
            <a:ext cx="27699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8" name="Down Arrow 7"/>
          <p:cNvSpPr/>
          <p:nvPr/>
        </p:nvSpPr>
        <p:spPr>
          <a:xfrm>
            <a:off x="4499992" y="1124744"/>
            <a:ext cx="2686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9" name="Down Arrow 8"/>
          <p:cNvSpPr/>
          <p:nvPr/>
        </p:nvSpPr>
        <p:spPr>
          <a:xfrm>
            <a:off x="4572000" y="4365104"/>
            <a:ext cx="2686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dirty="0" smtClean="0">
                <a:solidFill>
                  <a:srgbClr val="FFFF00"/>
                </a:solidFill>
              </a:rPr>
              <a:t>ПАТОФИЗИЛОГИЈА НА ДИВЕРТИКУЛИТИСОТ</a:t>
            </a:r>
            <a:endParaRPr lang="mk-MK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228184" y="436510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8184" y="4653136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43608" y="4653136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46531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19872" y="46531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12360" y="465313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Дијагноза на дивертикулитисот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u="sng" dirty="0" smtClean="0"/>
              <a:t>Клиничка презентација</a:t>
            </a:r>
          </a:p>
          <a:p>
            <a:pPr>
              <a:buNone/>
            </a:pPr>
            <a:r>
              <a:rPr lang="mk-MK" dirty="0" smtClean="0"/>
              <a:t>-Абдоминална болка- најчесто лево страна +/- знаци на перитонитис, температура, констипација</a:t>
            </a:r>
            <a:r>
              <a:rPr lang="en-US" dirty="0" smtClean="0"/>
              <a:t>&gt;</a:t>
            </a:r>
            <a:r>
              <a:rPr lang="mk-MK" dirty="0" smtClean="0"/>
              <a:t>дијареја, гадење +/- повраќање, дизуриа</a:t>
            </a:r>
          </a:p>
          <a:p>
            <a:r>
              <a:rPr lang="mk-MK" b="1" u="sng" dirty="0" smtClean="0"/>
              <a:t>Лабораторија</a:t>
            </a:r>
            <a:r>
              <a:rPr lang="mk-MK" dirty="0" smtClean="0"/>
              <a:t> – неутрофилна леукоцитоза, ЦРП покачено</a:t>
            </a:r>
          </a:p>
          <a:p>
            <a:r>
              <a:rPr lang="en-US" b="1" u="sng" dirty="0" smtClean="0"/>
              <a:t>Imaging-</a:t>
            </a:r>
            <a:r>
              <a:rPr lang="en-US" dirty="0" smtClean="0"/>
              <a:t> </a:t>
            </a:r>
            <a:r>
              <a:rPr lang="mk-MK" dirty="0" smtClean="0"/>
              <a:t>контрастна абдоминална КТ</a:t>
            </a:r>
          </a:p>
          <a:p>
            <a:r>
              <a:rPr lang="mk-MK" b="1" u="sng" dirty="0" smtClean="0"/>
              <a:t>Ендоскопија</a:t>
            </a:r>
            <a:r>
              <a:rPr lang="mk-MK" dirty="0" smtClean="0"/>
              <a:t> – </a:t>
            </a:r>
            <a:r>
              <a:rPr lang="mk-MK" dirty="0" smtClean="0">
                <a:solidFill>
                  <a:srgbClr val="FF0000"/>
                </a:solidFill>
              </a:rPr>
              <a:t>контраиндицирана!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Дијагноза на дивертикулитисот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mk-MK" b="1" u="sng" dirty="0" smtClean="0">
                <a:solidFill>
                  <a:srgbClr val="FFFF00"/>
                </a:solidFill>
              </a:rPr>
              <a:t>Дијагноза</a:t>
            </a:r>
            <a:r>
              <a:rPr lang="mk-MK" b="1" u="sng" dirty="0" smtClean="0"/>
              <a:t> </a:t>
            </a:r>
          </a:p>
          <a:p>
            <a:pPr algn="ctr">
              <a:buNone/>
            </a:pPr>
            <a:r>
              <a:rPr lang="mk-MK" dirty="0" smtClean="0"/>
              <a:t> Абдоминална болка+леукоцитоза+ типични КТ наоди</a:t>
            </a:r>
          </a:p>
          <a:p>
            <a:pPr algn="ctr">
              <a:buNone/>
            </a:pPr>
            <a:r>
              <a:rPr lang="mk-MK" b="1" u="sng" dirty="0" smtClean="0">
                <a:solidFill>
                  <a:srgbClr val="FFFF00"/>
                </a:solidFill>
              </a:rPr>
              <a:t> Диференцијална дијагноза</a:t>
            </a:r>
          </a:p>
          <a:p>
            <a:pPr>
              <a:buNone/>
            </a:pPr>
            <a:r>
              <a:rPr lang="mk-MK" dirty="0" smtClean="0"/>
              <a:t>   -ГЕ – </a:t>
            </a:r>
            <a:r>
              <a:rPr lang="en-US" dirty="0" smtClean="0"/>
              <a:t>(</a:t>
            </a:r>
            <a:r>
              <a:rPr lang="mk-MK" dirty="0" smtClean="0"/>
              <a:t>апендицит, инфективно заболување, ИБД)</a:t>
            </a:r>
          </a:p>
          <a:p>
            <a:pPr>
              <a:buNone/>
            </a:pPr>
            <a:r>
              <a:rPr lang="mk-MK" dirty="0" smtClean="0"/>
              <a:t>   -Гинеколошки – (аднексит,екстраутерина бременост)</a:t>
            </a:r>
          </a:p>
          <a:p>
            <a:pPr>
              <a:buNone/>
            </a:pPr>
            <a:r>
              <a:rPr lang="mk-MK" dirty="0" smtClean="0"/>
              <a:t>  -Уролошки – (цистит, пиелонефрит, уретеролитијаза)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Дијагноза на дивертикулитисот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Абдоминалната болка е од типот на </a:t>
            </a:r>
            <a:r>
              <a:rPr lang="en-US" dirty="0" smtClean="0"/>
              <a:t>“</a:t>
            </a:r>
            <a:r>
              <a:rPr lang="mk-MK" dirty="0" smtClean="0"/>
              <a:t>крешчендо</a:t>
            </a:r>
            <a:r>
              <a:rPr lang="en-US" dirty="0" smtClean="0"/>
              <a:t>”- </a:t>
            </a:r>
            <a:r>
              <a:rPr lang="mk-MK" dirty="0" smtClean="0"/>
              <a:t>секој ден е се посилна</a:t>
            </a:r>
          </a:p>
          <a:p>
            <a:r>
              <a:rPr lang="mk-MK" dirty="0" smtClean="0"/>
              <a:t>Болката е константна </a:t>
            </a:r>
          </a:p>
          <a:p>
            <a:r>
              <a:rPr lang="mk-MK" dirty="0" smtClean="0"/>
              <a:t>Вообичаено болката претходи неколку дена пред појавата на температура</a:t>
            </a:r>
          </a:p>
          <a:p>
            <a:r>
              <a:rPr lang="mk-MK" dirty="0" smtClean="0"/>
              <a:t>Температура </a:t>
            </a:r>
            <a:r>
              <a:rPr lang="en-US" dirty="0" smtClean="0"/>
              <a:t>(</a:t>
            </a:r>
            <a:r>
              <a:rPr lang="mk-MK" dirty="0" smtClean="0"/>
              <a:t>не многу висока) се јавува кај 75% до 100% од случаите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Дијагноза на дивертикулитисот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mk-MK" b="1" u="sng" dirty="0" smtClean="0">
                <a:solidFill>
                  <a:srgbClr val="FFFF00"/>
                </a:solidFill>
              </a:rPr>
              <a:t>Физикален наод</a:t>
            </a:r>
          </a:p>
          <a:p>
            <a:pPr>
              <a:buNone/>
            </a:pPr>
            <a:r>
              <a:rPr lang="mk-MK" dirty="0" smtClean="0"/>
              <a:t>   - Болна осетливост во лев долен абдоминален квадрант</a:t>
            </a:r>
          </a:p>
          <a:p>
            <a:pPr>
              <a:buNone/>
            </a:pPr>
            <a:r>
              <a:rPr lang="mk-MK" dirty="0" smtClean="0"/>
              <a:t>   - Вообичаено со среден интензитет без знаци за перитонит</a:t>
            </a:r>
          </a:p>
          <a:p>
            <a:pPr>
              <a:buNone/>
            </a:pPr>
            <a:r>
              <a:rPr lang="mk-MK" dirty="0" smtClean="0"/>
              <a:t>   -Палпабилна болна маса во 20 % од случаите</a:t>
            </a:r>
          </a:p>
          <a:p>
            <a:pPr>
              <a:buNone/>
            </a:pPr>
            <a:r>
              <a:rPr lang="mk-MK" dirty="0" smtClean="0"/>
              <a:t>  -  </a:t>
            </a:r>
            <a:r>
              <a:rPr lang="en-US" dirty="0" smtClean="0"/>
              <a:t>Rebound </a:t>
            </a:r>
            <a:r>
              <a:rPr lang="mk-MK" dirty="0" smtClean="0"/>
              <a:t>осетливост сугерира слободна перфорација и перитонитис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u="sng" dirty="0" smtClean="0">
                <a:solidFill>
                  <a:srgbClr val="FFFF00"/>
                </a:solidFill>
              </a:rPr>
              <a:t>Рентгенолошки иследувања</a:t>
            </a:r>
          </a:p>
          <a:p>
            <a:endParaRPr lang="mk-MK" dirty="0" smtClean="0"/>
          </a:p>
          <a:p>
            <a:pPr>
              <a:buNone/>
            </a:pPr>
            <a:r>
              <a:rPr lang="mk-MK" dirty="0" smtClean="0"/>
              <a:t>-Заради исклучување на други акутни состојби во абдоменот</a:t>
            </a:r>
          </a:p>
          <a:p>
            <a:pPr>
              <a:buNone/>
            </a:pPr>
            <a:r>
              <a:rPr lang="mk-MK" dirty="0" smtClean="0"/>
              <a:t>-Дифернцирање на тежината на дивертикулитисот  (компликации)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КТ на абдомен- дивертикулитис</a:t>
            </a:r>
            <a:endParaRPr lang="mk-MK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 result for diverticulosis ct scan imag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928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21088"/>
            <a:ext cx="39604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11560" y="836712"/>
            <a:ext cx="77048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</a:rPr>
              <a:t>АНАТОМИЈА НА ДЕБЕЛО ЦРЕВО </a:t>
            </a:r>
            <a:endParaRPr lang="mk-MK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Ултразвук на абдомен - дивертикулитис</a:t>
            </a:r>
            <a:endParaRPr lang="mk-MK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 result for diverticulitis ultrasound finding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0200"/>
            <a:ext cx="734481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Дивертикулитис – третман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Лесен – некомплициран двертикутит</a:t>
            </a:r>
            <a:r>
              <a:rPr lang="en-US" dirty="0" smtClean="0"/>
              <a:t> (Hinchey 0-1a)</a:t>
            </a:r>
            <a:endParaRPr lang="mk-MK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mk-MK" dirty="0" smtClean="0"/>
              <a:t>- </a:t>
            </a:r>
            <a:r>
              <a:rPr lang="mk-MK" sz="2400" dirty="0" smtClean="0"/>
              <a:t>Не е индицирана хоспитализација</a:t>
            </a:r>
          </a:p>
          <a:p>
            <a:pPr>
              <a:buNone/>
            </a:pPr>
            <a:r>
              <a:rPr lang="mk-MK" sz="2400" dirty="0" smtClean="0"/>
              <a:t>- Течна исхрана до престанок на болката</a:t>
            </a:r>
          </a:p>
          <a:p>
            <a:pPr>
              <a:buNone/>
            </a:pPr>
            <a:r>
              <a:rPr lang="mk-MK" sz="2400" dirty="0" smtClean="0"/>
              <a:t>- Антибиотици не се индицирани</a:t>
            </a:r>
          </a:p>
          <a:p>
            <a:pPr>
              <a:buNone/>
            </a:pPr>
            <a:r>
              <a:rPr lang="mk-MK" sz="2400" dirty="0" smtClean="0"/>
              <a:t>- Препарти на 5АСА – можна опција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AGA </a:t>
            </a:r>
            <a:r>
              <a:rPr lang="en-US" sz="2800" dirty="0" err="1" smtClean="0">
                <a:solidFill>
                  <a:srgbClr val="FFFF00"/>
                </a:solidFill>
              </a:rPr>
              <a:t>Gudeline</a:t>
            </a:r>
            <a:r>
              <a:rPr lang="en-US" sz="2800" dirty="0" smtClean="0">
                <a:solidFill>
                  <a:srgbClr val="FFFF00"/>
                </a:solidFill>
              </a:rPr>
              <a:t> – </a:t>
            </a:r>
            <a:r>
              <a:rPr lang="mk-MK" sz="2800" dirty="0" smtClean="0">
                <a:solidFill>
                  <a:srgbClr val="FFFF00"/>
                </a:solidFill>
              </a:rPr>
              <a:t>во менаџирање на дивертулитисот</a:t>
            </a:r>
            <a:endParaRPr lang="mk-MK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mk-MK" b="1" dirty="0" smtClean="0"/>
              <a:t>American Gastroenterological Association Institute Guideline on the Management of Acute Diverticulitis </a:t>
            </a:r>
          </a:p>
          <a:p>
            <a:pPr algn="ctr">
              <a:buNone/>
            </a:pPr>
            <a:r>
              <a:rPr lang="mk-MK" sz="2000" dirty="0" smtClean="0"/>
              <a:t>Neil Stollman,1 Walter Smalley,2,3 Ikuo Hirano,4 and AGA Institute Clinical Guidelines Committee 1</a:t>
            </a:r>
          </a:p>
          <a:p>
            <a:pPr algn="ctr">
              <a:buNone/>
            </a:pPr>
            <a:r>
              <a:rPr lang="mk-MK" sz="1200" i="1" dirty="0" smtClean="0"/>
              <a:t>Alta Bates Summit Medical Center, Oakland, California; 2 Department of Medicine, Division of Gastroenterology, Hepatology, and Nutrition, Vanderbilt University School of Medicine; 3 VA Tennessee Valley Healthcare System, Nashville, Tennessee; and 4 Division of Gastroenterology, Northwestern University Feinberg School of Medicine, Chicago, Illinois</a:t>
            </a:r>
          </a:p>
          <a:p>
            <a:pPr algn="ctr">
              <a:buNone/>
            </a:pPr>
            <a:endParaRPr lang="mk-MK" sz="1200" i="1" dirty="0" smtClean="0"/>
          </a:p>
          <a:p>
            <a:pPr algn="ctr">
              <a:buNone/>
            </a:pPr>
            <a:endParaRPr lang="mk-MK" sz="1200" i="1" dirty="0" smtClean="0"/>
          </a:p>
          <a:p>
            <a:pPr algn="ctr">
              <a:buNone/>
            </a:pPr>
            <a:r>
              <a:rPr lang="mk-MK" dirty="0" smtClean="0"/>
              <a:t>The AGA suggests </a:t>
            </a:r>
            <a:r>
              <a:rPr lang="mk-MK" b="1" dirty="0" smtClean="0"/>
              <a:t>that antibiotics should be used selectively,</a:t>
            </a:r>
            <a:r>
              <a:rPr lang="mk-MK" dirty="0" smtClean="0"/>
              <a:t> rather than routinely, in patients with acute uncomplicated diverticulitis. </a:t>
            </a:r>
          </a:p>
          <a:p>
            <a:pPr algn="ctr">
              <a:buNone/>
            </a:pPr>
            <a:r>
              <a:rPr lang="mk-MK" dirty="0" smtClean="0"/>
              <a:t>(Conditional recommendation, low quality of evidence).</a:t>
            </a:r>
          </a:p>
          <a:p>
            <a:pPr algn="ctr">
              <a:buNone/>
            </a:pPr>
            <a:endParaRPr lang="mk-MK" i="1" dirty="0" smtClean="0"/>
          </a:p>
          <a:p>
            <a:pPr algn="ctr">
              <a:buNone/>
            </a:pPr>
            <a:endParaRPr lang="mk-MK" sz="1200" i="1" dirty="0" smtClean="0"/>
          </a:p>
          <a:p>
            <a:pPr algn="ctr">
              <a:buNone/>
            </a:pPr>
            <a:endParaRPr lang="mk-MK" sz="1200" i="1" dirty="0" smtClean="0"/>
          </a:p>
          <a:p>
            <a:pPr algn="ctr">
              <a:buNone/>
            </a:pP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AGA </a:t>
            </a:r>
            <a:r>
              <a:rPr lang="en-US" sz="2800" dirty="0" err="1" smtClean="0">
                <a:solidFill>
                  <a:srgbClr val="FFFF00"/>
                </a:solidFill>
              </a:rPr>
              <a:t>Gudeline</a:t>
            </a:r>
            <a:r>
              <a:rPr lang="en-US" sz="2800" dirty="0" smtClean="0">
                <a:solidFill>
                  <a:srgbClr val="FFFF00"/>
                </a:solidFill>
              </a:rPr>
              <a:t> – </a:t>
            </a:r>
            <a:r>
              <a:rPr lang="mk-MK" sz="2800" dirty="0" smtClean="0">
                <a:solidFill>
                  <a:srgbClr val="FFFF00"/>
                </a:solidFill>
              </a:rPr>
              <a:t>во менаџирање на дивертулитисот</a:t>
            </a:r>
            <a:endParaRPr lang="mk-M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 AGA suggests </a:t>
            </a:r>
            <a:r>
              <a:rPr lang="en-US" sz="2000" u="sng" dirty="0" smtClean="0"/>
              <a:t>that colonoscopy be performed after resolution </a:t>
            </a:r>
            <a:r>
              <a:rPr lang="en-US" sz="2000" dirty="0" smtClean="0"/>
              <a:t>of acute diverticulitis in appropriate candidates to exclude the misdiagnosis of a colonic neoplasm if a high-quality examination of the colon has not been recently performed. (Conditional recommendation, low quality of evidence).</a:t>
            </a:r>
            <a:endParaRPr lang="mk-MK" sz="2000" dirty="0" smtClean="0"/>
          </a:p>
          <a:p>
            <a:endParaRPr lang="mk-MK" sz="2000" dirty="0" smtClean="0"/>
          </a:p>
          <a:p>
            <a:r>
              <a:rPr lang="en-US" sz="2000" dirty="0" smtClean="0"/>
              <a:t>The AGA suggests </a:t>
            </a:r>
            <a:r>
              <a:rPr lang="en-US" sz="2000" u="sng" dirty="0" smtClean="0"/>
              <a:t>against elective colonic resection </a:t>
            </a:r>
            <a:r>
              <a:rPr lang="en-US" sz="2000" dirty="0" smtClean="0"/>
              <a:t>in patients with an initial episode of acute uncomplicated diverticulitis. The decision to perform elective prophylactic colonic resection in this setting should be individualized. (Conditional recommendation, very-low quality of evidence). </a:t>
            </a:r>
            <a:endParaRPr lang="mk-MK" sz="2000" dirty="0" smtClean="0"/>
          </a:p>
          <a:p>
            <a:endParaRPr lang="mk-MK" sz="2000" dirty="0" smtClean="0"/>
          </a:p>
          <a:p>
            <a:r>
              <a:rPr lang="en-US" sz="2000" dirty="0" smtClean="0"/>
              <a:t>The AGA suggests advising patients with a history of diverticulitis </a:t>
            </a:r>
            <a:r>
              <a:rPr lang="en-US" sz="2000" u="sng" dirty="0" smtClean="0"/>
              <a:t>to avoid the use of </a:t>
            </a:r>
            <a:r>
              <a:rPr lang="en-US" sz="2000" u="sng" dirty="0" err="1" smtClean="0"/>
              <a:t>nonaspirin</a:t>
            </a:r>
            <a:r>
              <a:rPr lang="en-US" sz="2000" u="sng" dirty="0" smtClean="0"/>
              <a:t> NSAIDs </a:t>
            </a:r>
            <a:r>
              <a:rPr lang="en-US" sz="2000" dirty="0" smtClean="0"/>
              <a:t>if possible. (Conditional recommendation, very-low quality of evidence).</a:t>
            </a:r>
            <a:endParaRPr lang="mk-MK" sz="2000" dirty="0" smtClean="0"/>
          </a:p>
          <a:p>
            <a:endParaRPr lang="mk-M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AGA </a:t>
            </a:r>
            <a:r>
              <a:rPr lang="en-US" sz="2800" dirty="0" err="1" smtClean="0">
                <a:solidFill>
                  <a:srgbClr val="FFFF00"/>
                </a:solidFill>
              </a:rPr>
              <a:t>Gudeline</a:t>
            </a:r>
            <a:r>
              <a:rPr lang="en-US" sz="2800" dirty="0" smtClean="0">
                <a:solidFill>
                  <a:srgbClr val="FFFF00"/>
                </a:solidFill>
              </a:rPr>
              <a:t> – </a:t>
            </a:r>
            <a:r>
              <a:rPr lang="mk-MK" sz="2800" dirty="0" smtClean="0">
                <a:solidFill>
                  <a:srgbClr val="FFFF00"/>
                </a:solidFill>
              </a:rPr>
              <a:t>во менаџирање на дивертулитисот</a:t>
            </a:r>
            <a:endParaRPr lang="mk-M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 AGA suggests a </a:t>
            </a:r>
            <a:r>
              <a:rPr lang="en-US" sz="2000" u="sng" dirty="0" smtClean="0"/>
              <a:t>fiber-rich diet or fiber supplementation </a:t>
            </a:r>
            <a:r>
              <a:rPr lang="en-US" sz="2000" dirty="0" smtClean="0"/>
              <a:t>in patients with a </a:t>
            </a:r>
            <a:r>
              <a:rPr lang="en-US" sz="1800" dirty="0" smtClean="0"/>
              <a:t>history of acute diverticulitis. (Conditional recommendation, very low quality of evidence). </a:t>
            </a:r>
            <a:endParaRPr lang="mk-MK" sz="1800" dirty="0" smtClean="0"/>
          </a:p>
          <a:p>
            <a:r>
              <a:rPr lang="en-US" sz="1800" dirty="0" smtClean="0"/>
              <a:t>The AGA suggests </a:t>
            </a:r>
            <a:r>
              <a:rPr lang="en-US" sz="1800" u="sng" dirty="0" smtClean="0"/>
              <a:t>against routinely advising </a:t>
            </a:r>
            <a:r>
              <a:rPr lang="en-US" sz="1800" dirty="0" smtClean="0"/>
              <a:t>patients with a history of acute diverticulitis to avoid consumption of nuts and popcorn. (Conditional recommendation, very-low quality of evidence).</a:t>
            </a:r>
            <a:endParaRPr lang="mk-MK" sz="1800" dirty="0" smtClean="0"/>
          </a:p>
          <a:p>
            <a:r>
              <a:rPr lang="en-US" sz="1800" dirty="0" smtClean="0"/>
              <a:t>The AGA recommends </a:t>
            </a:r>
            <a:r>
              <a:rPr lang="en-US" sz="1800" u="sng" dirty="0" smtClean="0"/>
              <a:t>against </a:t>
            </a:r>
            <a:r>
              <a:rPr lang="en-US" sz="2000" u="sng" dirty="0" smtClean="0"/>
              <a:t>the use of </a:t>
            </a:r>
            <a:r>
              <a:rPr lang="en-US" sz="2000" u="sng" dirty="0" err="1" smtClean="0"/>
              <a:t>mesalamine</a:t>
            </a:r>
            <a:r>
              <a:rPr lang="en-US" sz="2000" u="sng" dirty="0" smtClean="0"/>
              <a:t> </a:t>
            </a:r>
            <a:r>
              <a:rPr lang="en-US" sz="2000" dirty="0" smtClean="0"/>
              <a:t>after acute uncomplicated diverticulitis. (Strong recommendation, moderate quality of evidence).</a:t>
            </a:r>
            <a:endParaRPr lang="mk-MK" sz="2000" dirty="0" smtClean="0"/>
          </a:p>
          <a:p>
            <a:r>
              <a:rPr lang="en-US" sz="2000" dirty="0" smtClean="0"/>
              <a:t>The AGA suggests </a:t>
            </a:r>
            <a:r>
              <a:rPr lang="en-US" sz="2000" u="sng" dirty="0" smtClean="0"/>
              <a:t>against the use of </a:t>
            </a:r>
            <a:r>
              <a:rPr lang="en-US" sz="2000" u="sng" dirty="0" err="1" smtClean="0"/>
              <a:t>rifaximin</a:t>
            </a:r>
            <a:r>
              <a:rPr lang="en-US" sz="2000" u="sng" dirty="0" smtClean="0"/>
              <a:t> </a:t>
            </a:r>
            <a:r>
              <a:rPr lang="en-US" sz="2000" dirty="0" smtClean="0"/>
              <a:t>after acute uncomplicated diverticulitis. (Conditional recommendation, very-low quality of evidence). </a:t>
            </a:r>
            <a:endParaRPr lang="mk-MK" sz="2000" dirty="0" smtClean="0"/>
          </a:p>
          <a:p>
            <a:r>
              <a:rPr lang="en-US" sz="2000" dirty="0" smtClean="0"/>
              <a:t>The AGA suggests </a:t>
            </a:r>
            <a:r>
              <a:rPr lang="en-US" sz="2000" u="sng" dirty="0" smtClean="0"/>
              <a:t>against the use of </a:t>
            </a:r>
            <a:r>
              <a:rPr lang="en-US" sz="2000" u="sng" dirty="0" err="1" smtClean="0"/>
              <a:t>probiotics</a:t>
            </a:r>
            <a:r>
              <a:rPr lang="en-US" sz="2000" u="sng" dirty="0" smtClean="0"/>
              <a:t> </a:t>
            </a:r>
            <a:r>
              <a:rPr lang="en-US" sz="2000" dirty="0" smtClean="0"/>
              <a:t>after acute uncomplicated diverticulitis. (Conditional recommendation, very low quality of evidence).</a:t>
            </a:r>
            <a:endParaRPr lang="mk-MK" sz="2000" dirty="0" smtClean="0"/>
          </a:p>
          <a:p>
            <a:endParaRPr lang="mk-MK" sz="2000" dirty="0" smtClean="0"/>
          </a:p>
          <a:p>
            <a:endParaRPr lang="mk-M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Прогноза 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u="sng" dirty="0" smtClean="0"/>
              <a:t>Втора атака</a:t>
            </a:r>
          </a:p>
          <a:p>
            <a:endParaRPr lang="mk-MK" dirty="0" smtClean="0"/>
          </a:p>
          <a:p>
            <a:pPr>
              <a:buNone/>
            </a:pPr>
            <a:r>
              <a:rPr lang="mk-MK" dirty="0" smtClean="0"/>
              <a:t>-Ризикот о повторување на атаката е висок (</a:t>
            </a:r>
            <a:r>
              <a:rPr lang="en-US" dirty="0" smtClean="0"/>
              <a:t>&gt;50%)</a:t>
            </a:r>
          </a:p>
          <a:p>
            <a:pPr>
              <a:buNone/>
            </a:pPr>
            <a:r>
              <a:rPr lang="mk-MK" dirty="0" smtClean="0"/>
              <a:t>-Некои студии сугерираат поголема стапка на компликаци (60%) при втората атака и зголемена стапка на морталитет</a:t>
            </a:r>
          </a:p>
          <a:p>
            <a:endParaRPr lang="mk-MK" dirty="0" smtClean="0"/>
          </a:p>
          <a:p>
            <a:r>
              <a:rPr lang="mk-MK" dirty="0" smtClean="0">
                <a:solidFill>
                  <a:srgbClr val="FF0000"/>
                </a:solidFill>
              </a:rPr>
              <a:t>После втората атака              елективна хирургија </a:t>
            </a:r>
            <a:endParaRPr lang="mk-MK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83968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КОМПЛИЦИРАН ДИВЕРТИКУЛИТИС</a:t>
            </a:r>
            <a:endParaRPr lang="mk-MK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628800"/>
          <a:ext cx="8291264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Hinchey </a:t>
            </a:r>
            <a:r>
              <a:rPr lang="mk-MK" dirty="0" smtClean="0">
                <a:solidFill>
                  <a:srgbClr val="FFFF00"/>
                </a:solidFill>
              </a:rPr>
              <a:t>класификација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mk-MK" dirty="0" smtClean="0">
                <a:solidFill>
                  <a:srgbClr val="FFFF00"/>
                </a:solidFill>
              </a:rPr>
              <a:t>на дивертикулитис </a:t>
            </a:r>
            <a:endParaRPr lang="mk-MK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4569637"/>
              </p:ext>
            </p:extLst>
          </p:nvPr>
        </p:nvGraphicFramePr>
        <p:xfrm>
          <a:off x="1115616" y="1772816"/>
          <a:ext cx="7211144" cy="338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704"/>
                <a:gridCol w="5743440"/>
              </a:tblGrid>
              <a:tr h="417621"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Степен</a:t>
                      </a:r>
                      <a:endParaRPr lang="mk-M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карактеристики</a:t>
                      </a:r>
                      <a:endParaRPr lang="mk-MK" sz="2400" dirty="0"/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mk-MK" sz="20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mk-MK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chemeClr val="bg1"/>
                          </a:solidFill>
                        </a:rPr>
                        <a:t>Акутен некомплициран</a:t>
                      </a:r>
                      <a:endParaRPr lang="mk-MK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I-IV</a:t>
                      </a:r>
                      <a:endParaRPr lang="mk-MK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chemeClr val="bg1"/>
                          </a:solidFill>
                        </a:rPr>
                        <a:t>Акутен комплициран</a:t>
                      </a:r>
                      <a:endParaRPr lang="mk-MK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Ia</a:t>
                      </a:r>
                      <a:endParaRPr lang="mk-MK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chemeClr val="bg1"/>
                          </a:solidFill>
                        </a:rPr>
                        <a:t>Периколично воспаление</a:t>
                      </a:r>
                      <a:r>
                        <a:rPr lang="mk-MK" sz="1800" b="1" baseline="0" dirty="0" smtClean="0">
                          <a:solidFill>
                            <a:schemeClr val="bg1"/>
                          </a:solidFill>
                        </a:rPr>
                        <a:t> , флегмона</a:t>
                      </a:r>
                      <a:endParaRPr lang="mk-MK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Ib</a:t>
                      </a:r>
                      <a:endParaRPr lang="mk-MK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chemeClr val="bg1"/>
                          </a:solidFill>
                        </a:rPr>
                        <a:t>Периколичен абсцес</a:t>
                      </a:r>
                      <a:endParaRPr lang="mk-MK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endParaRPr lang="mk-MK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chemeClr val="bg1"/>
                          </a:solidFill>
                        </a:rPr>
                        <a:t>Пелвичен или далечен абсцес</a:t>
                      </a:r>
                      <a:endParaRPr lang="mk-MK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III</a:t>
                      </a:r>
                      <a:endParaRPr lang="mk-MK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chemeClr val="bg1"/>
                          </a:solidFill>
                        </a:rPr>
                        <a:t>Пурулентен</a:t>
                      </a:r>
                      <a:r>
                        <a:rPr lang="mk-MK" sz="1800" b="1" baseline="0" dirty="0" smtClean="0">
                          <a:solidFill>
                            <a:schemeClr val="bg1"/>
                          </a:solidFill>
                        </a:rPr>
                        <a:t> перитонитис</a:t>
                      </a:r>
                      <a:endParaRPr lang="mk-MK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76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IV</a:t>
                      </a:r>
                      <a:endParaRPr lang="mk-MK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b="1" dirty="0" smtClean="0">
                          <a:solidFill>
                            <a:schemeClr val="bg1"/>
                          </a:solidFill>
                        </a:rPr>
                        <a:t>Фекален перитонитис</a:t>
                      </a:r>
                      <a:endParaRPr lang="mk-MK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КОМПЛИЦИРАН ДИВЕРТИКУЛИТИС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sz="3600" b="1" u="sng" dirty="0" smtClean="0">
                <a:solidFill>
                  <a:schemeClr val="bg1"/>
                </a:solidFill>
              </a:rPr>
              <a:t>Абсцес</a:t>
            </a:r>
          </a:p>
          <a:p>
            <a:pPr>
              <a:buNone/>
            </a:pPr>
            <a:r>
              <a:rPr lang="mk-MK" dirty="0" smtClean="0"/>
              <a:t>-Се јавува кај 16 % од пациентите со акутен дивертикулитис</a:t>
            </a:r>
          </a:p>
          <a:p>
            <a:pPr>
              <a:buNone/>
            </a:pPr>
            <a:r>
              <a:rPr lang="mk-MK" dirty="0" smtClean="0"/>
              <a:t>-Перкутана дренажа следена со оперативен третман кај 60-80% од пациентите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АНАТОМИЈА НА ДЕБЕЛО ЦРЕВО</a:t>
            </a:r>
            <a:endParaRPr lang="mk-MK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 result for LARGE BOWEL ANATOM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544522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004048" y="5733256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bg1"/>
                </a:solidFill>
              </a:rPr>
              <a:t>РЕКТУМ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2120" y="5085184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bg1"/>
                </a:solidFill>
              </a:rPr>
              <a:t>СИГМА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60232" y="3140968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bg1"/>
                </a:solidFill>
              </a:rPr>
              <a:t>ДЕСЦЕНДЕТЕН КОЛОН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07904" y="2852936"/>
            <a:ext cx="20882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bg1"/>
                </a:solidFill>
              </a:rPr>
              <a:t>ТРАНСВЕРЗУМ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2924944"/>
            <a:ext cx="19442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bg1"/>
                </a:solidFill>
              </a:rPr>
              <a:t>АСЦЕНДЕНТЕН</a:t>
            </a:r>
          </a:p>
          <a:p>
            <a:pPr algn="ctr"/>
            <a:r>
              <a:rPr lang="mk-MK" dirty="0" smtClean="0">
                <a:solidFill>
                  <a:schemeClr val="bg1"/>
                </a:solidFill>
              </a:rPr>
              <a:t>КОЛОН</a:t>
            </a:r>
            <a:endParaRPr lang="mk-MK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552" y="5229200"/>
            <a:ext cx="17281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bg1"/>
                </a:solidFill>
              </a:rPr>
              <a:t>ЦЕКУМ</a:t>
            </a:r>
            <a:endParaRPr lang="mk-M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КОМПЛИЦИРАН ДИВЕРТИКУЛИТИС</a:t>
            </a:r>
            <a:br>
              <a:rPr lang="mk-MK" sz="3200" dirty="0" smtClean="0">
                <a:solidFill>
                  <a:srgbClr val="FFFF00"/>
                </a:solidFill>
              </a:rPr>
            </a:br>
            <a:r>
              <a:rPr lang="mk-MK" sz="3200" dirty="0" smtClean="0">
                <a:solidFill>
                  <a:srgbClr val="FFFF00"/>
                </a:solidFill>
              </a:rPr>
              <a:t>абсцеси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Малите абсцеси кој се премали за перкутана дренажа (</a:t>
            </a:r>
            <a:r>
              <a:rPr lang="en-US" dirty="0" smtClean="0"/>
              <a:t>&lt;1cm) </a:t>
            </a:r>
            <a:r>
              <a:rPr lang="mk-MK" dirty="0" smtClean="0"/>
              <a:t>се лекуваат само со антибиотици</a:t>
            </a:r>
          </a:p>
          <a:p>
            <a:endParaRPr lang="mk-MK" dirty="0" smtClean="0"/>
          </a:p>
          <a:p>
            <a:r>
              <a:rPr lang="mk-MK" dirty="0" smtClean="0"/>
              <a:t>Овие пациенти се третираат како некомплициран дивертикулитис и може да не биде потребна хирургија.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Image result for diverticulosis ct scan imag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3225"/>
            <a:ext cx="828092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КОМПЛИЦИРАН ДИВЕРТИКУЛИТИС</a:t>
            </a:r>
            <a:br>
              <a:rPr lang="mk-MK" sz="3200" dirty="0" smtClean="0">
                <a:solidFill>
                  <a:srgbClr val="FFFF00"/>
                </a:solidFill>
              </a:rPr>
            </a:br>
            <a:r>
              <a:rPr lang="mk-MK" sz="3200" dirty="0" smtClean="0">
                <a:solidFill>
                  <a:srgbClr val="FFFF00"/>
                </a:solidFill>
              </a:rPr>
              <a:t>перитонитис</a:t>
            </a:r>
            <a:endParaRPr lang="mk-MK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u="sng" dirty="0" smtClean="0">
                <a:solidFill>
                  <a:schemeClr val="bg1"/>
                </a:solidFill>
              </a:rPr>
              <a:t>Перитонитис</a:t>
            </a:r>
          </a:p>
          <a:p>
            <a:pPr>
              <a:buNone/>
            </a:pPr>
            <a:endParaRPr lang="mk-MK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mk-MK" smtClean="0">
                <a:solidFill>
                  <a:schemeClr val="bg1"/>
                </a:solidFill>
              </a:rPr>
              <a:t>-</a:t>
            </a:r>
            <a:r>
              <a:rPr lang="mk-MK" smtClean="0">
                <a:solidFill>
                  <a:schemeClr val="bg1"/>
                </a:solidFill>
              </a:rPr>
              <a:t>Ресус</a:t>
            </a:r>
            <a:r>
              <a:rPr lang="mk-MK" smtClean="0">
                <a:solidFill>
                  <a:schemeClr val="bg1"/>
                </a:solidFill>
              </a:rPr>
              <a:t>цитација</a:t>
            </a:r>
            <a:endParaRPr lang="mk-MK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mk-MK" dirty="0" smtClean="0">
                <a:solidFill>
                  <a:schemeClr val="bg1"/>
                </a:solidFill>
              </a:rPr>
              <a:t>-Антибиотици</a:t>
            </a:r>
          </a:p>
          <a:p>
            <a:pPr>
              <a:buNone/>
            </a:pPr>
            <a:r>
              <a:rPr lang="mk-MK" dirty="0" smtClean="0">
                <a:solidFill>
                  <a:schemeClr val="bg1"/>
                </a:solidFill>
              </a:rPr>
              <a:t>-Ургентна експлорација</a:t>
            </a:r>
          </a:p>
          <a:p>
            <a:pPr algn="ctr">
              <a:buNone/>
            </a:pPr>
            <a:r>
              <a:rPr lang="mk-MK" dirty="0" smtClean="0">
                <a:solidFill>
                  <a:schemeClr val="bg1"/>
                </a:solidFill>
              </a:rPr>
              <a:t>Смртноста  од пурулентниот перитонитис е околу </a:t>
            </a:r>
          </a:p>
          <a:p>
            <a:pPr algn="ctr">
              <a:buNone/>
            </a:pPr>
            <a:r>
              <a:rPr lang="mk-MK" dirty="0" smtClean="0">
                <a:solidFill>
                  <a:schemeClr val="bg1"/>
                </a:solidFill>
              </a:rPr>
              <a:t>6 % , од фекалниот перитонитис околу 36 %</a:t>
            </a:r>
            <a:endParaRPr lang="mk-M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КОМПЛИЦИРАН ДИВЕРТИКУЛИТИС</a:t>
            </a:r>
            <a:br>
              <a:rPr lang="mk-MK" sz="3200" dirty="0" smtClean="0">
                <a:solidFill>
                  <a:srgbClr val="FFFF00"/>
                </a:solidFill>
              </a:rPr>
            </a:br>
            <a:r>
              <a:rPr lang="mk-MK" sz="3200" dirty="0" smtClean="0">
                <a:solidFill>
                  <a:srgbClr val="FFFF00"/>
                </a:solidFill>
              </a:rPr>
              <a:t>фистули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k-MK" b="1" dirty="0" smtClean="0">
                <a:solidFill>
                  <a:schemeClr val="bg1"/>
                </a:solidFill>
              </a:rPr>
              <a:t>    </a:t>
            </a:r>
            <a:r>
              <a:rPr lang="mk-MK" b="1" u="sng" dirty="0" smtClean="0">
                <a:solidFill>
                  <a:schemeClr val="bg1"/>
                </a:solidFill>
              </a:rPr>
              <a:t>Фистула</a:t>
            </a:r>
          </a:p>
          <a:p>
            <a:pPr>
              <a:buFont typeface="Arial" pitchFamily="34" charset="0"/>
              <a:buChar char="•"/>
            </a:pPr>
            <a:r>
              <a:rPr lang="mk-MK" dirty="0" smtClean="0"/>
              <a:t>Пасажа на гас  столица во органот кој е засегнат </a:t>
            </a:r>
          </a:p>
          <a:p>
            <a:pPr>
              <a:buFont typeface="Arial" pitchFamily="34" charset="0"/>
              <a:buChar char="•"/>
            </a:pPr>
            <a:r>
              <a:rPr lang="mk-MK" dirty="0" smtClean="0"/>
              <a:t>Коловезикална фистула</a:t>
            </a:r>
          </a:p>
          <a:p>
            <a:pPr>
              <a:buNone/>
            </a:pPr>
            <a:r>
              <a:rPr lang="mk-MK" dirty="0" smtClean="0"/>
              <a:t>     - Пнеуматурија, фекалурија, дизурија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      - Пациетите можат да имаат пролив и пасажа на урина  низ ректумот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КОМПЛИЦИРАН ДИВЕРТИКУЛИТИС</a:t>
            </a:r>
            <a:br>
              <a:rPr lang="mk-MK" sz="3200" dirty="0" smtClean="0">
                <a:solidFill>
                  <a:srgbClr val="FFFF00"/>
                </a:solidFill>
              </a:rPr>
            </a:br>
            <a:r>
              <a:rPr lang="mk-MK" sz="3200" dirty="0" smtClean="0">
                <a:solidFill>
                  <a:srgbClr val="FFFF00"/>
                </a:solidFill>
              </a:rPr>
              <a:t>фистули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u="sng" dirty="0" smtClean="0">
                <a:solidFill>
                  <a:schemeClr val="bg1"/>
                </a:solidFill>
              </a:rPr>
              <a:t> Дијагноза</a:t>
            </a:r>
          </a:p>
          <a:p>
            <a:r>
              <a:rPr lang="mk-MK" dirty="0" smtClean="0"/>
              <a:t>Компјутерска Томографија – задебелен ѕид на мочниот меур со припоен колонски дивертикулум и присуство на воздух</a:t>
            </a:r>
          </a:p>
          <a:p>
            <a:r>
              <a:rPr lang="mk-MK" dirty="0" smtClean="0"/>
              <a:t>Бариум клизма- директна визуелизација на фистулата ( 20 – 26% од случаите)</a:t>
            </a:r>
          </a:p>
          <a:p>
            <a:r>
              <a:rPr lang="mk-MK" dirty="0" smtClean="0"/>
              <a:t>Цистограм – може да биде од помош</a:t>
            </a:r>
          </a:p>
          <a:p>
            <a:r>
              <a:rPr lang="mk-MK" dirty="0" smtClean="0"/>
              <a:t>Флексибилна колонскопија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КОМПЛИЦИРАН ДИВЕРТИКУЛИТИС</a:t>
            </a:r>
            <a:br>
              <a:rPr lang="mk-MK" sz="3200" dirty="0" smtClean="0">
                <a:solidFill>
                  <a:srgbClr val="FFFF00"/>
                </a:solidFill>
              </a:rPr>
            </a:br>
            <a:r>
              <a:rPr lang="mk-MK" sz="3200" dirty="0" smtClean="0">
                <a:solidFill>
                  <a:srgbClr val="FFFF00"/>
                </a:solidFill>
              </a:rPr>
              <a:t>фистули</a:t>
            </a:r>
            <a:endParaRPr lang="mk-M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u="sng" dirty="0" smtClean="0">
                <a:solidFill>
                  <a:schemeClr val="bg1"/>
                </a:solidFill>
              </a:rPr>
              <a:t>Хирургија</a:t>
            </a:r>
          </a:p>
          <a:p>
            <a:endParaRPr lang="mk-MK" dirty="0" smtClean="0"/>
          </a:p>
          <a:p>
            <a:r>
              <a:rPr lang="mk-MK" dirty="0" smtClean="0"/>
              <a:t>Ресекција на засегнатиот дел од колонот( потеклото на фистулата)</a:t>
            </a:r>
          </a:p>
          <a:p>
            <a:r>
              <a:rPr lang="mk-MK" dirty="0" smtClean="0"/>
              <a:t>Самата фистула да се прекине</a:t>
            </a:r>
          </a:p>
          <a:p>
            <a:r>
              <a:rPr lang="mk-MK" dirty="0" smtClean="0"/>
              <a:t>Затворање со сутура кај поголеми дефекти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Алгоритам во третманот на дивертикулозата</a:t>
            </a:r>
            <a:endParaRPr lang="mk-MK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 result for algorithm of treatment of diverticuliti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0200"/>
            <a:ext cx="8712968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Најчеста причина за масивна хематохезија</a:t>
            </a:r>
          </a:p>
          <a:p>
            <a:endParaRPr lang="mk-MK" dirty="0" smtClean="0"/>
          </a:p>
          <a:p>
            <a:r>
              <a:rPr lang="mk-MK" dirty="0" smtClean="0"/>
              <a:t>Кај 15% од пациентите со дивертикулитис ќе се јави крварење</a:t>
            </a:r>
          </a:p>
          <a:p>
            <a:pPr>
              <a:buNone/>
            </a:pPr>
            <a:endParaRPr lang="mk-MK" dirty="0" smtClean="0"/>
          </a:p>
          <a:p>
            <a:r>
              <a:rPr lang="mk-MK" dirty="0" smtClean="0"/>
              <a:t>75% од дивертикулозните крварења ќе сопрат спонтано без интервенција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</a:t>
            </a:r>
            <a:endParaRPr lang="mk-MK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age result for diverticular bleedi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5" y="2049462"/>
            <a:ext cx="5086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 - патофизиологија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Дивертикулумот  хернифицира на местото на </a:t>
            </a:r>
            <a:r>
              <a:rPr lang="en-US" dirty="0" err="1" smtClean="0"/>
              <a:t>vasa</a:t>
            </a:r>
            <a:r>
              <a:rPr lang="en-US" dirty="0" smtClean="0"/>
              <a:t> recta</a:t>
            </a:r>
          </a:p>
          <a:p>
            <a:r>
              <a:rPr lang="mk-MK" dirty="0" smtClean="0"/>
              <a:t>Со време крвниот сад е обвиткан  во сводот на дивертикулумот раздвоен само со мукозата</a:t>
            </a:r>
          </a:p>
          <a:p>
            <a:r>
              <a:rPr lang="mk-MK" dirty="0" smtClean="0"/>
              <a:t>Со време слабее ѕидот на крвниот сад и тој ќе руптурира и ќе прокрвари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ШТО Е ДИВЕРТИКУЛУМ?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mk-MK" b="1" dirty="0" smtClean="0"/>
              <a:t>Најчесто дивертикулите не се вистински    дивертикулуми туку псевдодивертикулуми</a:t>
            </a:r>
          </a:p>
          <a:p>
            <a:pPr>
              <a:buFont typeface="Wingdings" pitchFamily="2" charset="2"/>
              <a:buChar char="q"/>
            </a:pPr>
            <a:r>
              <a:rPr lang="mk-MK" b="1" dirty="0" smtClean="0"/>
              <a:t>Вистинскиот дивертикулум </a:t>
            </a:r>
            <a:r>
              <a:rPr lang="mk-MK" dirty="0" smtClean="0"/>
              <a:t>ги содржи сите 	слоеви на ѕидот на цревото (од мукоза до 	сероза) </a:t>
            </a:r>
            <a:r>
              <a:rPr lang="mk-MK" i="1" dirty="0" smtClean="0"/>
              <a:t>пр.конгениталаните дивертикулуми 	и тракционите</a:t>
            </a:r>
          </a:p>
          <a:p>
            <a:pPr>
              <a:buFont typeface="Wingdings" pitchFamily="2" charset="2"/>
              <a:buChar char="q"/>
            </a:pPr>
            <a:r>
              <a:rPr lang="mk-MK" b="1" dirty="0" smtClean="0"/>
              <a:t>Псевдо – диветрикулум </a:t>
            </a:r>
            <a:r>
              <a:rPr lang="mk-MK" dirty="0" smtClean="0"/>
              <a:t>претставува локална 	хернија низ мускулниот слој (</a:t>
            </a:r>
            <a:r>
              <a:rPr lang="en-US" dirty="0" err="1" smtClean="0"/>
              <a:t>muscularis</a:t>
            </a:r>
            <a:r>
              <a:rPr lang="en-US" dirty="0" smtClean="0"/>
              <a:t> </a:t>
            </a:r>
            <a:r>
              <a:rPr lang="mk-MK" dirty="0" smtClean="0"/>
              <a:t>	</a:t>
            </a:r>
            <a:r>
              <a:rPr lang="en-US" dirty="0" err="1" smtClean="0"/>
              <a:t>propria</a:t>
            </a:r>
            <a:r>
              <a:rPr lang="en-US" dirty="0" smtClean="0"/>
              <a:t>) </a:t>
            </a:r>
            <a:r>
              <a:rPr lang="mk-MK" dirty="0" smtClean="0"/>
              <a:t>покриен само со сероза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крварење- симптоми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Најчести симптоми се надуваност и пролив без значајна абдоминална болка</a:t>
            </a:r>
          </a:p>
          <a:p>
            <a:r>
              <a:rPr lang="mk-MK" dirty="0" smtClean="0"/>
              <a:t>Безболна хематохезија</a:t>
            </a:r>
          </a:p>
          <a:p>
            <a:r>
              <a:rPr lang="mk-MK" dirty="0" smtClean="0"/>
              <a:t>Стартувај – </a:t>
            </a:r>
            <a:r>
              <a:rPr lang="en-US" dirty="0" smtClean="0"/>
              <a:t>“stop pattern”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крварење- </a:t>
            </a:r>
            <a:br>
              <a:rPr lang="mk-MK" dirty="0" smtClean="0">
                <a:solidFill>
                  <a:srgbClr val="FFFF00"/>
                </a:solidFill>
              </a:rPr>
            </a:br>
            <a:r>
              <a:rPr lang="mk-MK" dirty="0" smtClean="0">
                <a:solidFill>
                  <a:srgbClr val="FFFF00"/>
                </a:solidFill>
              </a:rPr>
              <a:t>менаџирање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smtClean="0"/>
              <a:t>Ресусцитација</a:t>
            </a:r>
            <a:endParaRPr lang="mk-MK" dirty="0" smtClean="0"/>
          </a:p>
          <a:p>
            <a:endParaRPr lang="mk-MK" dirty="0" smtClean="0"/>
          </a:p>
          <a:p>
            <a:r>
              <a:rPr lang="mk-MK" dirty="0" smtClean="0"/>
              <a:t>Локализација</a:t>
            </a:r>
          </a:p>
          <a:p>
            <a:endParaRPr lang="mk-MK" dirty="0" smtClean="0"/>
          </a:p>
          <a:p>
            <a:r>
              <a:rPr lang="mk-MK" dirty="0" smtClean="0"/>
              <a:t>Супортивна терапија со крвни продукти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крварење- локализација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Десниот колон е најчесто извор на дивертикулозното крварење</a:t>
            </a:r>
          </a:p>
          <a:p>
            <a:endParaRPr lang="mk-MK" dirty="0" smtClean="0"/>
          </a:p>
          <a:p>
            <a:r>
              <a:rPr lang="mk-MK" dirty="0" smtClean="0"/>
              <a:t>Можни причини</a:t>
            </a:r>
          </a:p>
          <a:p>
            <a:pPr>
              <a:buNone/>
            </a:pPr>
            <a:r>
              <a:rPr lang="mk-MK" dirty="0" smtClean="0"/>
              <a:t>-Во десниот колон дивертикулумите имаат поширок врат и свод изложувајќи ги </a:t>
            </a:r>
            <a:r>
              <a:rPr lang="en-US" dirty="0" err="1" smtClean="0"/>
              <a:t>vasa</a:t>
            </a:r>
            <a:r>
              <a:rPr lang="en-US" dirty="0" smtClean="0"/>
              <a:t> recta </a:t>
            </a:r>
            <a:r>
              <a:rPr lang="mk-MK" dirty="0" smtClean="0"/>
              <a:t>на поголема изложеност на траума</a:t>
            </a:r>
          </a:p>
          <a:p>
            <a:pPr>
              <a:buNone/>
            </a:pPr>
            <a:r>
              <a:rPr lang="mk-MK" dirty="0" smtClean="0"/>
              <a:t>-Ѕидот на десниот колон е по тенок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 - локализација</a:t>
            </a:r>
            <a:endParaRPr lang="mk-MK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2149475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крварење- локализација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dirty="0" smtClean="0"/>
              <a:t>КОЛОНОСКОПИЈА</a:t>
            </a:r>
          </a:p>
          <a:p>
            <a:pPr>
              <a:buFontTx/>
              <a:buChar char="-"/>
            </a:pPr>
            <a:r>
              <a:rPr lang="mk-MK" dirty="0" smtClean="0"/>
              <a:t>Може да го локализира местото на крварењето</a:t>
            </a:r>
          </a:p>
          <a:p>
            <a:pPr>
              <a:buFontTx/>
              <a:buChar char="-"/>
            </a:pPr>
            <a:r>
              <a:rPr lang="mk-MK" dirty="0" smtClean="0"/>
              <a:t>Дава можност за евентуална интервенција – со цел запирање на крварењето – каутеризација, клипсирање..</a:t>
            </a:r>
          </a:p>
          <a:p>
            <a:pPr>
              <a:buFontTx/>
              <a:buChar char="-"/>
            </a:pPr>
            <a:r>
              <a:rPr lang="mk-MK" dirty="0" smtClean="0"/>
              <a:t>Најчесто е лимитирана заради масивно крварење кое го прави непрегледен луменот на цревото ИЛИ отсуство на активно крварење со исполнетост на дивертикулумите со коагулуми  </a:t>
            </a:r>
          </a:p>
          <a:p>
            <a:pPr>
              <a:buFontTx/>
              <a:buChar char="-"/>
            </a:pPr>
            <a:endParaRPr lang="mk-MK" dirty="0" smtClean="0"/>
          </a:p>
          <a:p>
            <a:pPr>
              <a:buFontTx/>
              <a:buChar char="-"/>
            </a:pPr>
            <a:endParaRPr lang="mk-MK" dirty="0" smtClean="0"/>
          </a:p>
          <a:p>
            <a:pPr>
              <a:buFontTx/>
              <a:buChar char="-"/>
            </a:pP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tx1"/>
                </a:solidFill>
              </a:rPr>
              <a:t>клипсирање</a:t>
            </a:r>
            <a:endParaRPr lang="mk-MK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632848" cy="298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Image result for diverticular surger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73225"/>
            <a:ext cx="8208912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1844824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4400" dirty="0" smtClean="0"/>
              <a:t>каутеризација</a:t>
            </a:r>
            <a:endParaRPr lang="mk-MK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крварење- локализација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dirty="0" smtClean="0"/>
              <a:t>СКЕН СО МАРКИРАНИ ЕРИТРОЦИТИ</a:t>
            </a:r>
          </a:p>
          <a:p>
            <a:pPr>
              <a:buNone/>
            </a:pPr>
            <a:endParaRPr lang="mk-MK" dirty="0" smtClean="0"/>
          </a:p>
          <a:p>
            <a:pPr>
              <a:buFontTx/>
              <a:buChar char="-"/>
            </a:pPr>
            <a:r>
              <a:rPr lang="mk-MK" dirty="0" smtClean="0"/>
              <a:t>Може да го локализира изворот на крварењето</a:t>
            </a:r>
          </a:p>
          <a:p>
            <a:pPr>
              <a:buNone/>
            </a:pPr>
            <a:r>
              <a:rPr lang="mk-MK" dirty="0" smtClean="0"/>
              <a:t>     97% сензитивност</a:t>
            </a:r>
          </a:p>
          <a:p>
            <a:pPr>
              <a:buNone/>
            </a:pPr>
            <a:r>
              <a:rPr lang="mk-MK" dirty="0" smtClean="0"/>
              <a:t>     83% специфичност</a:t>
            </a:r>
          </a:p>
          <a:p>
            <a:pPr>
              <a:buFontTx/>
              <a:buChar char="-"/>
            </a:pPr>
            <a:r>
              <a:rPr lang="mk-MK" dirty="0" smtClean="0"/>
              <a:t>Може да детектира крварење со брзина од 0,1 мл/мин</a:t>
            </a:r>
          </a:p>
          <a:p>
            <a:pPr>
              <a:buFontTx/>
              <a:buChar char="-"/>
            </a:pPr>
            <a:r>
              <a:rPr lang="mk-MK" dirty="0" smtClean="0"/>
              <a:t>Најчесто не е од посебна помош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крварење- локализација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dirty="0" smtClean="0"/>
              <a:t>АНГИОГРАФИЈА</a:t>
            </a:r>
          </a:p>
          <a:p>
            <a:pPr>
              <a:buFontTx/>
              <a:buChar char="-"/>
            </a:pPr>
            <a:r>
              <a:rPr lang="mk-MK" dirty="0" smtClean="0"/>
              <a:t>Прецизна локализација</a:t>
            </a:r>
          </a:p>
          <a:p>
            <a:pPr>
              <a:buNone/>
            </a:pPr>
            <a:r>
              <a:rPr lang="mk-MK" dirty="0" smtClean="0"/>
              <a:t>	30-47% сензитивност</a:t>
            </a:r>
          </a:p>
          <a:p>
            <a:pPr>
              <a:buNone/>
            </a:pPr>
            <a:r>
              <a:rPr lang="mk-MK" dirty="0" smtClean="0"/>
              <a:t>	100% специфичност</a:t>
            </a:r>
          </a:p>
          <a:p>
            <a:pPr>
              <a:buFontTx/>
              <a:buChar char="-"/>
            </a:pPr>
            <a:r>
              <a:rPr lang="mk-MK" dirty="0" smtClean="0"/>
              <a:t>Потребно е масивно крварење</a:t>
            </a:r>
          </a:p>
          <a:p>
            <a:pPr>
              <a:buFontTx/>
              <a:buChar char="-"/>
            </a:pPr>
            <a:r>
              <a:rPr lang="mk-MK" dirty="0" smtClean="0"/>
              <a:t>Нуди тераписка можност – емболизација, вазопресин</a:t>
            </a:r>
          </a:p>
          <a:p>
            <a:pPr>
              <a:buNone/>
            </a:pPr>
            <a:r>
              <a:rPr lang="mk-MK" dirty="0" smtClean="0"/>
              <a:t>     20% ризик од инфаркт на црево</a:t>
            </a:r>
          </a:p>
          <a:p>
            <a:pPr>
              <a:buNone/>
            </a:pP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Дивертикулозно крварење- хирургија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u="sng" dirty="0" smtClean="0"/>
              <a:t>Сегментна ресекција</a:t>
            </a:r>
          </a:p>
          <a:p>
            <a:pPr>
              <a:buNone/>
            </a:pPr>
            <a:r>
              <a:rPr lang="mk-MK" dirty="0" smtClean="0"/>
              <a:t> доколку местото на крварење се  локализира</a:t>
            </a:r>
          </a:p>
          <a:p>
            <a:pPr>
              <a:buNone/>
            </a:pPr>
            <a:r>
              <a:rPr lang="mk-MK" dirty="0" smtClean="0"/>
              <a:t>Постои можност од рекрварење со стапка до 14%</a:t>
            </a:r>
          </a:p>
          <a:p>
            <a:r>
              <a:rPr lang="mk-MK" b="1" u="sng" dirty="0" smtClean="0"/>
              <a:t>Субтотална колектомија</a:t>
            </a:r>
          </a:p>
          <a:p>
            <a:pPr>
              <a:buNone/>
            </a:pPr>
            <a:r>
              <a:rPr lang="mk-MK" dirty="0" smtClean="0"/>
              <a:t>Нема можност за рекрварење (0%)</a:t>
            </a:r>
          </a:p>
          <a:p>
            <a:pPr>
              <a:buNone/>
            </a:pPr>
            <a:r>
              <a:rPr lang="mk-MK" dirty="0" smtClean="0"/>
              <a:t>Висока стапка на морбидитет (37%)</a:t>
            </a:r>
          </a:p>
          <a:p>
            <a:pPr>
              <a:buNone/>
            </a:pPr>
            <a:r>
              <a:rPr lang="mk-MK" dirty="0" smtClean="0"/>
              <a:t>Висока стапка на смртност (11-33%)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ДИВЕРТИКУЛОЗА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 smtClean="0"/>
          </a:p>
          <a:p>
            <a:endParaRPr lang="mk-MK" dirty="0" smtClean="0"/>
          </a:p>
          <a:p>
            <a:r>
              <a:rPr lang="mk-MK" b="1" dirty="0" smtClean="0"/>
              <a:t>ПРИСУСТВО НА ДИВЕРТИКУЛУМИ ВО КОЛОНОТ</a:t>
            </a:r>
          </a:p>
          <a:p>
            <a:endParaRPr lang="mk-MK" b="1" dirty="0"/>
          </a:p>
        </p:txBody>
      </p:sp>
      <p:pic>
        <p:nvPicPr>
          <p:cNvPr id="4" name="Picture 3" descr="Резултат слика за colonic diverticul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3329940" cy="240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Сродна сл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4724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Image result for diverticular surger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2896004" cy="289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diverticular surger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lowe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29970"/>
            <a:ext cx="6912768" cy="47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4766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FF00"/>
                </a:solidFill>
              </a:rPr>
              <a:t>Б Л А Г О Д А Р А М</a:t>
            </a:r>
            <a:endParaRPr lang="mk-MK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ПАТОФИЗИОЛОГИЈА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Дивертикулумите се развиваат на </a:t>
            </a:r>
            <a:r>
              <a:rPr lang="en-US" dirty="0" smtClean="0"/>
              <a:t>“</a:t>
            </a:r>
            <a:r>
              <a:rPr lang="mk-MK" dirty="0" smtClean="0"/>
              <a:t>слабите делови </a:t>
            </a:r>
            <a:r>
              <a:rPr lang="en-US" dirty="0" smtClean="0"/>
              <a:t>“</a:t>
            </a:r>
            <a:r>
              <a:rPr lang="mk-MK" dirty="0" smtClean="0"/>
              <a:t>од колонот. Особено , локални хернијации настануваат на местото каде </a:t>
            </a:r>
            <a:r>
              <a:rPr lang="en-US" dirty="0" smtClean="0"/>
              <a:t> </a:t>
            </a:r>
            <a:r>
              <a:rPr lang="en-US" dirty="0" err="1" smtClean="0"/>
              <a:t>vasa</a:t>
            </a:r>
            <a:r>
              <a:rPr lang="en-US" dirty="0" smtClean="0"/>
              <a:t> recta  </a:t>
            </a:r>
            <a:r>
              <a:rPr lang="mk-MK" dirty="0" smtClean="0"/>
              <a:t>пенетрираат во ѕидот на цревото</a:t>
            </a:r>
            <a:endParaRPr lang="en-US" dirty="0" smtClean="0"/>
          </a:p>
          <a:p>
            <a:endParaRPr lang="mk-MK" dirty="0"/>
          </a:p>
        </p:txBody>
      </p:sp>
      <p:pic>
        <p:nvPicPr>
          <p:cNvPr id="4" name="Picture 3" descr="Сродна сл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29000"/>
            <a:ext cx="3973830" cy="29692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Резултат слика за colonic diverticul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645024"/>
            <a:ext cx="2573655" cy="20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ПАТОФИЗИОЛОГИЈА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rgbClr val="92D05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mk-MK" b="1" dirty="0" smtClean="0">
                <a:solidFill>
                  <a:srgbClr val="FFFF00"/>
                </a:solidFill>
              </a:rPr>
              <a:t>КОНГЕНИТАЛНИ</a:t>
            </a:r>
          </a:p>
          <a:p>
            <a:r>
              <a:rPr lang="mk-MK" b="1" dirty="0" smtClean="0">
                <a:solidFill>
                  <a:srgbClr val="FFFF00"/>
                </a:solidFill>
              </a:rPr>
              <a:t>СТЕКНАТИ</a:t>
            </a:r>
            <a:r>
              <a:rPr lang="en-US" b="1" dirty="0" smtClean="0">
                <a:solidFill>
                  <a:srgbClr val="FFFF00"/>
                </a:solidFill>
              </a:rPr>
              <a:t> - </a:t>
            </a:r>
            <a:r>
              <a:rPr lang="mk-MK" b="1" dirty="0" smtClean="0">
                <a:solidFill>
                  <a:srgbClr val="FFFF00"/>
                </a:solidFill>
              </a:rPr>
              <a:t>МУЛТИФАКТОРИЕЛНИ</a:t>
            </a:r>
          </a:p>
          <a:p>
            <a:pPr>
              <a:buNone/>
            </a:pPr>
            <a:r>
              <a:rPr lang="mk-MK" b="1" dirty="0" smtClean="0">
                <a:solidFill>
                  <a:srgbClr val="FFFF00"/>
                </a:solidFill>
              </a:rPr>
              <a:t>-</a:t>
            </a:r>
            <a:r>
              <a:rPr lang="en-US" b="1" dirty="0" err="1" smtClean="0">
                <a:solidFill>
                  <a:srgbClr val="FFFF00"/>
                </a:solidFill>
              </a:rPr>
              <a:t>Mychosis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</a:t>
            </a:r>
            <a:r>
              <a:rPr lang="mk-MK" dirty="0" smtClean="0"/>
              <a:t> зголемена депозиција на колаген + еластин во цревото= скартување и задебелување=стеснување и зголемување на притисокот во луменот</a:t>
            </a:r>
            <a:endParaRPr lang="en-US" dirty="0" smtClean="0"/>
          </a:p>
          <a:p>
            <a:pPr>
              <a:buNone/>
            </a:pPr>
            <a:r>
              <a:rPr lang="mk-MK" b="1" dirty="0" smtClean="0">
                <a:solidFill>
                  <a:srgbClr val="FFFF00"/>
                </a:solidFill>
              </a:rPr>
              <a:t>-Хиперсегментирање </a:t>
            </a:r>
            <a:r>
              <a:rPr lang="mk-MK" dirty="0" smtClean="0"/>
              <a:t>– не – пропулзивна контракција на циркуларниот мускул во затворениот сегмент=го зголемува интрлуминалниот притисок=хернијација</a:t>
            </a:r>
          </a:p>
          <a:p>
            <a:pPr>
              <a:buNone/>
            </a:pPr>
            <a:r>
              <a:rPr lang="mk-MK" b="1" dirty="0" smtClean="0">
                <a:solidFill>
                  <a:srgbClr val="FFFF00"/>
                </a:solidFill>
              </a:rPr>
              <a:t>-Законот на </a:t>
            </a:r>
            <a:r>
              <a:rPr lang="en-US" b="1" dirty="0" smtClean="0">
                <a:solidFill>
                  <a:srgbClr val="FFFF00"/>
                </a:solidFill>
              </a:rPr>
              <a:t>Laplace </a:t>
            </a:r>
            <a:endParaRPr lang="mk-MK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mk-MK" b="1" dirty="0" smtClean="0">
                <a:solidFill>
                  <a:srgbClr val="FFFF00"/>
                </a:solidFill>
              </a:rPr>
              <a:t>-Структурни абнормалности на ѕидот </a:t>
            </a:r>
            <a:r>
              <a:rPr lang="mk-MK" dirty="0" smtClean="0"/>
              <a:t>– </a:t>
            </a:r>
            <a:r>
              <a:rPr lang="en-US" dirty="0" smtClean="0"/>
              <a:t>Ehlers </a:t>
            </a:r>
            <a:r>
              <a:rPr lang="en-US" dirty="0" err="1" smtClean="0"/>
              <a:t>Danlos,Marfran’s</a:t>
            </a:r>
            <a:r>
              <a:rPr lang="en-US" dirty="0" smtClean="0"/>
              <a:t> </a:t>
            </a:r>
            <a:r>
              <a:rPr lang="en-US" dirty="0" err="1" smtClean="0"/>
              <a:t>sy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mk-MK" b="1" dirty="0" smtClean="0">
                <a:solidFill>
                  <a:srgbClr val="FFFF00"/>
                </a:solidFill>
              </a:rPr>
              <a:t>-Исхраната како фактор </a:t>
            </a:r>
            <a:r>
              <a:rPr lang="mk-MK" dirty="0" smtClean="0"/>
              <a:t>– </a:t>
            </a:r>
            <a:r>
              <a:rPr lang="en-US" dirty="0" smtClean="0"/>
              <a:t>“low fiber”</a:t>
            </a:r>
            <a:r>
              <a:rPr lang="mk-MK" dirty="0" smtClean="0"/>
              <a:t> – не е  докажано , но силно сугестибилно води кон дивертикулоза</a:t>
            </a:r>
          </a:p>
          <a:p>
            <a:pPr>
              <a:buNone/>
            </a:pPr>
            <a:r>
              <a:rPr lang="en-US" dirty="0" smtClean="0"/>
              <a:t>“Western diet”- </a:t>
            </a:r>
            <a:r>
              <a:rPr lang="mk-MK" dirty="0" smtClean="0"/>
              <a:t>е </a:t>
            </a:r>
            <a:r>
              <a:rPr lang="en-US" dirty="0" smtClean="0"/>
              <a:t>“low fiber”</a:t>
            </a:r>
            <a:r>
              <a:rPr lang="mk-MK" dirty="0" smtClean="0"/>
              <a:t> со висока преваленца за дивертикулоза</a:t>
            </a:r>
          </a:p>
          <a:p>
            <a:pPr>
              <a:buNone/>
            </a:pPr>
            <a:r>
              <a:rPr lang="mk-MK" dirty="0" smtClean="0"/>
              <a:t>Наспроти  исхранта во Африка која е богата со фибер флакна  и превленцата за дивертикулоза е мала .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solidFill>
                  <a:srgbClr val="FFFF00"/>
                </a:solidFill>
              </a:rPr>
              <a:t>ПАТОФИЗИОЛОГИЈА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mk-MK" dirty="0" smtClean="0">
                <a:solidFill>
                  <a:srgbClr val="FFFF00"/>
                </a:solidFill>
              </a:rPr>
              <a:t>Закон на </a:t>
            </a:r>
            <a:r>
              <a:rPr lang="en-US" dirty="0" smtClean="0">
                <a:solidFill>
                  <a:srgbClr val="FFFF00"/>
                </a:solidFill>
              </a:rPr>
              <a:t>LAPLACE</a:t>
            </a:r>
            <a:endParaRPr lang="mk-MK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Закон на </a:t>
            </a:r>
            <a:r>
              <a:rPr lang="en-US" b="1" dirty="0" smtClean="0"/>
              <a:t>Laplace </a:t>
            </a:r>
            <a:r>
              <a:rPr lang="en-US" dirty="0" smtClean="0"/>
              <a:t>: P=</a:t>
            </a:r>
            <a:r>
              <a:rPr lang="en-US" dirty="0" err="1" smtClean="0"/>
              <a:t>kT</a:t>
            </a:r>
            <a:r>
              <a:rPr lang="en-US" dirty="0" smtClean="0"/>
              <a:t>/R</a:t>
            </a:r>
          </a:p>
          <a:p>
            <a:r>
              <a:rPr lang="mk-MK" dirty="0" smtClean="0"/>
              <a:t>Притисокот </a:t>
            </a:r>
            <a:r>
              <a:rPr lang="en-US" dirty="0" smtClean="0"/>
              <a:t> P</a:t>
            </a:r>
            <a:r>
              <a:rPr lang="mk-MK" dirty="0" smtClean="0"/>
              <a:t>= </a:t>
            </a:r>
            <a:r>
              <a:rPr lang="en-US" dirty="0" err="1" smtClean="0"/>
              <a:t>kT</a:t>
            </a:r>
            <a:r>
              <a:rPr lang="en-US" dirty="0" smtClean="0"/>
              <a:t>/R</a:t>
            </a:r>
          </a:p>
          <a:p>
            <a:r>
              <a:rPr lang="mk-MK" dirty="0" smtClean="0"/>
              <a:t>Сигмоидниот колон има мал дијаметар што резултира со зона со највисок притисок</a:t>
            </a:r>
            <a:endParaRPr lang="en-US" dirty="0" smtClean="0"/>
          </a:p>
          <a:p>
            <a:endParaRPr lang="mk-MK" dirty="0"/>
          </a:p>
        </p:txBody>
      </p:sp>
      <p:pic>
        <p:nvPicPr>
          <p:cNvPr id="4" name="Picture 3" descr="Резултат слика за laplace la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5731510" cy="23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6500</TotalTime>
  <Words>1837</Words>
  <Application>Microsoft Office PowerPoint</Application>
  <PresentationFormat>On-screen Show (4:3)</PresentationFormat>
  <Paragraphs>336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Apex</vt:lpstr>
      <vt:lpstr>Колонска дивертикулоза</vt:lpstr>
      <vt:lpstr>ВОВЕД И ПРЕГЛЕД</vt:lpstr>
      <vt:lpstr>Slide 3</vt:lpstr>
      <vt:lpstr>АНАТОМИЈА НА ДЕБЕЛО ЦРЕВО</vt:lpstr>
      <vt:lpstr>ШТО Е ДИВЕРТИКУЛУМ?</vt:lpstr>
      <vt:lpstr>ДИВЕРТИКУЛОЗА</vt:lpstr>
      <vt:lpstr>ПАТОФИЗИОЛОГИЈА</vt:lpstr>
      <vt:lpstr>ПАТОФИЗИОЛОГИЈА</vt:lpstr>
      <vt:lpstr>ПАТОФИЗИОЛОГИЈА Закон на LAPLACE</vt:lpstr>
      <vt:lpstr>ЕПИДЕМИОЛОГИЈА</vt:lpstr>
      <vt:lpstr>Slide 11</vt:lpstr>
      <vt:lpstr>Дистрибуција на дивертикулите вдолж колонот варира зависно од географската локација</vt:lpstr>
      <vt:lpstr>Slide 13</vt:lpstr>
      <vt:lpstr>“Животниот стил” асоциран со дивертикулозата</vt:lpstr>
      <vt:lpstr>“Животниот стил” асоциран со дивертикулозата</vt:lpstr>
      <vt:lpstr>Природен тек на дивертикулозата</vt:lpstr>
      <vt:lpstr>Slide 17</vt:lpstr>
      <vt:lpstr>НЕКОМПЛИЦИРАНА ДИВЕРТИКУЛОЗА</vt:lpstr>
      <vt:lpstr>НЕКОМПЛИЦИРАНА ДИВЕРТИКУЛОЗА - ТРЕТМАН</vt:lpstr>
      <vt:lpstr>Slide 20</vt:lpstr>
      <vt:lpstr>ДИВЕРТИКУЛИТИС</vt:lpstr>
      <vt:lpstr>ПАТОФИЗИЛОГИЈА НА ДИВЕРТИКУЛИТИСОТ</vt:lpstr>
      <vt:lpstr>ПАТОФИЗИЛОГИЈА НА ДИВЕРТИКУЛИТИСОТ</vt:lpstr>
      <vt:lpstr>Дијагноза на дивертикулитисот</vt:lpstr>
      <vt:lpstr>Дијагноза на дивертикулитисот</vt:lpstr>
      <vt:lpstr>Дијагноза на дивертикулитисот</vt:lpstr>
      <vt:lpstr>Дијагноза на дивертикулитисот</vt:lpstr>
      <vt:lpstr>Slide 28</vt:lpstr>
      <vt:lpstr>КТ на абдомен- дивертикулитис</vt:lpstr>
      <vt:lpstr>Ултразвук на абдомен - дивертикулитис</vt:lpstr>
      <vt:lpstr>Slide 31</vt:lpstr>
      <vt:lpstr>Дивертикулитис – третман</vt:lpstr>
      <vt:lpstr>AGA Gudeline – во менаџирање на дивертулитисот</vt:lpstr>
      <vt:lpstr>AGA Gudeline – во менаџирање на дивертулитисот</vt:lpstr>
      <vt:lpstr>AGA Gudeline – во менаџирање на дивертулитисот</vt:lpstr>
      <vt:lpstr>Прогноза </vt:lpstr>
      <vt:lpstr>КОМПЛИЦИРАН ДИВЕРТИКУЛИТИС</vt:lpstr>
      <vt:lpstr>Hinchey класификација  на дивертикулитис </vt:lpstr>
      <vt:lpstr>КОМПЛИЦИРАН ДИВЕРТИКУЛИТИС</vt:lpstr>
      <vt:lpstr>КОМПЛИЦИРАН ДИВЕРТИКУЛИТИС абсцеси</vt:lpstr>
      <vt:lpstr>Slide 41</vt:lpstr>
      <vt:lpstr>КОМПЛИЦИРАН ДИВЕРТИКУЛИТИС перитонитис</vt:lpstr>
      <vt:lpstr>КОМПЛИЦИРАН ДИВЕРТИКУЛИТИС фистули</vt:lpstr>
      <vt:lpstr>КОМПЛИЦИРАН ДИВЕРТИКУЛИТИС фистули</vt:lpstr>
      <vt:lpstr>КОМПЛИЦИРАН ДИВЕРТИКУЛИТИС фистули</vt:lpstr>
      <vt:lpstr>Алгоритам во третманот на дивертикулозата</vt:lpstr>
      <vt:lpstr>Дивертикулозно крварење</vt:lpstr>
      <vt:lpstr>Дивертикулозно крварење</vt:lpstr>
      <vt:lpstr>Дивертикулозно крварење - патофизиологија</vt:lpstr>
      <vt:lpstr>Дивертикулозно крварење- симптоми</vt:lpstr>
      <vt:lpstr>Дивертикулозно крварење-  менаџирање</vt:lpstr>
      <vt:lpstr>Дивертикулозно крварење- локализација</vt:lpstr>
      <vt:lpstr>Дивертикулозно крварење - локализација</vt:lpstr>
      <vt:lpstr>Дивертикулозно крварење- локализација</vt:lpstr>
      <vt:lpstr>клипсирање</vt:lpstr>
      <vt:lpstr>Slide 56</vt:lpstr>
      <vt:lpstr>Дивертикулозно крварење- локализација</vt:lpstr>
      <vt:lpstr>Дивертикулозно крварење- локализација</vt:lpstr>
      <vt:lpstr>Дивертикулозно крварење- хирургија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УПОТРЕБА НА ППИ ВО ПРЕВЕНЦИЈАТА НА ГИТ НЕСАКАНИ ЕФЕКТИ ПРИЧИНЕТИ  ОД НСАИЛ</dc:title>
  <dc:creator>ANJA</dc:creator>
  <cp:lastModifiedBy>user</cp:lastModifiedBy>
  <cp:revision>656</cp:revision>
  <dcterms:created xsi:type="dcterms:W3CDTF">2013-09-03T20:42:45Z</dcterms:created>
  <dcterms:modified xsi:type="dcterms:W3CDTF">2017-12-20T20:05:44Z</dcterms:modified>
</cp:coreProperties>
</file>